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76" r:id="rId4"/>
    <p:sldMasterId id="214748367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7DE650B1-C173-4482-ADF1-F1C9CE0381C0}">
  <a:tblStyle styleName="Table_0" styleId="{7DE650B1-C173-4482-ADF1-F1C9CE0381C0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1" styleId="{558D7DF7-EF56-4BEC-B62B-F213AC776D6C}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  <a:fill>
          <a:solidFill>
            <a:srgbClr val="EFF3F9"/>
          </a:solidFill>
        </a:fill>
      </a:tcStyle>
    </a:wholeTbl>
    <a:band1H>
      <a:tcStyle>
        <a:fill>
          <a:solidFill>
            <a:srgbClr val="DBE5F1"/>
          </a:solidFill>
        </a:fill>
      </a:tcStyle>
    </a:band1H>
    <a:band1V>
      <a:tcStyle>
        <a:fill>
          <a:solidFill>
            <a:srgbClr val="DBE5F1"/>
          </a:solidFill>
        </a:fill>
      </a:tcStyle>
    </a:band1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bottom>
        </a:tcBdr>
        <a:fill>
          <a:solidFill>
            <a:schemeClr val="accent1"/>
          </a:solidFill>
        </a:fill>
      </a:tcStyle>
    </a:firstRow>
  </a:tblStyle>
  <a:tblStyle styleName="Table_2" styleId="{C8F66B9F-83CE-4728-B7BF-2E63A156A3C4}"/>
</a:tblStyleLst>
</file>

<file path=ppt/_rels/presentation.xml.rels><?xml version="1.0" encoding="UTF-8" standalone="yes"?><Relationships xmlns="http://schemas.openxmlformats.org/package/2006/relationships"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6.xml" Type="http://schemas.openxmlformats.org/officeDocument/2006/relationships/slide" Id="rId12"/><Relationship Target="presProps.xml" Type="http://schemas.openxmlformats.org/officeDocument/2006/relationships/presProps" Id="rId2"/><Relationship Target="slides/slide7.xml" Type="http://schemas.openxmlformats.org/officeDocument/2006/relationships/slide" Id="rId13"/><Relationship Target="theme/theme2.xml" Type="http://schemas.openxmlformats.org/officeDocument/2006/relationships/theme" Id="rId1"/><Relationship Target="slides/slide4.xml" Type="http://schemas.openxmlformats.org/officeDocument/2006/relationships/slide" Id="rId10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1"/><Relationship Target="tableStyles.xml" Type="http://schemas.openxmlformats.org/officeDocument/2006/relationships/tableStyles" Id="rId3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4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4" name="Shape 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0" name="Shape 3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1" name="Shape 3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72" name="Shape 37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6" name="Shape 3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7" name="Shape 3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78" name="Shape 37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3" name="Shape 2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7" name="Shape 2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0" name="Shape 2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2" name="Shape 2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y="652462" x="1106487"/>
            <a:ext cy="3484562" cx="4645024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" i="0">
                <a:latin typeface="Times New Roman"/>
                <a:ea typeface="Times New Roman"/>
                <a:cs typeface="Times New Roman"/>
                <a:sym typeface="Times New Roman"/>
              </a:rPr>
              <a:t>Note that all these links are in the Gigabit / s class – in fact they are faster (about a factor 2). This trend is (unfortunately) broken with the GBT link, which is only 3.2 Gbit/s (net) as compared to the typical network link of the 201x (10 Gigabit/s) (exception ALICE DDL3)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1" name="Shape 2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2" name="Shape 3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3" name="Shape 3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54" name="Shape 35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2" name="Shape 3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3" name="Shape 363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/>
              <a:t> </a:t>
            </a:r>
          </a:p>
        </p:txBody>
      </p:sp>
      <p:sp>
        <p:nvSpPr>
          <p:cNvPr id="364" name="Shape 36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" i="0">
                <a:latin typeface="Noto Symbol"/>
                <a:ea typeface="Noto Symbol"/>
                <a:cs typeface="Noto Symbol"/>
                <a:sym typeface="Noto Symbol"/>
              </a:rPr>
              <a:t>c.f. 2 500 000 000 simultaneous(!) phone conversations (practically everybody on the planet is on the phone - like 31st of December 23:59)</a:t>
            </a:r>
          </a:p>
          <a:p>
            <a:r>
              <a:t/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media/image12.png" Type="http://schemas.openxmlformats.org/officeDocument/2006/relationships/image" Id="rId2"/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5.xml.rels><?xml version="1.0" encoding="UTF-8" standalone="yes"?><Relationships xmlns="http://schemas.openxmlformats.org/package/2006/relationships"><Relationship Target="../media/image02.png" Type="http://schemas.openxmlformats.org/officeDocument/2006/relationships/image" Id="rId2"/><Relationship Target="../slideMasters/slideMaster1.xml" Type="http://schemas.openxmlformats.org/officeDocument/2006/relationships/slideMaster" Id="rId1"/></Relationships>
</file>

<file path=ppt/slideLayouts/_rels/slideLayout16.xml.rels><?xml version="1.0" encoding="UTF-8" standalone="yes"?><Relationships xmlns="http://schemas.openxmlformats.org/package/2006/relationships"><Relationship Target="../media/image11.png" Type="http://schemas.openxmlformats.org/officeDocument/2006/relationships/image" Id="rId2"/><Relationship Target="../slideMasters/slideMaster2.xml" Type="http://schemas.openxmlformats.org/officeDocument/2006/relationships/slideMaster" Id="rId1"/></Relationships>
</file>

<file path=ppt/slideLayouts/_rels/slideLayout1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9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0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3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4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5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6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bg>
      <p:bgPr>
        <a:blipFill rotWithShape="1">
          <a:blip r:embed="rId2"/>
          <a:stretch>
            <a:fillRect t="0" b="0" r="0" l="0"/>
          </a:stretch>
        </a:blipFill>
      </p:bgPr>
    </p:bg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ctrTitle"/>
          </p:nvPr>
        </p:nvSpPr>
        <p:spPr>
          <a:xfrm>
            <a:off y="2346450" x="4788023"/>
            <a:ext cy="1658700" cx="3888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buClr>
                <a:srgbClr val="222268"/>
              </a:buClr>
              <a:buFont typeface="Arial"/>
              <a:buNone/>
              <a:defRPr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y="4149080" x="4788023"/>
            <a:ext cy="1968299" cx="3888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360"/>
              </a:spcBef>
              <a:buClr>
                <a:srgbClr val="7F7F7F"/>
              </a:buClr>
              <a:buFont typeface="Arial"/>
              <a:buNone/>
              <a:defRPr/>
            </a:lvl1pPr>
            <a:lvl2pPr algn="ctr" rtl="0" marR="0" indent="0" marL="457200">
              <a:spcBef>
                <a:spcPts val="480"/>
              </a:spcBef>
              <a:buClr>
                <a:srgbClr val="7F7F7F"/>
              </a:buClr>
              <a:buFont typeface="Arial"/>
              <a:buNone/>
              <a:defRPr/>
            </a:lvl2pPr>
            <a:lvl3pPr algn="ctr" rtl="0" marR="0" indent="0" marL="914400">
              <a:spcBef>
                <a:spcPts val="480"/>
              </a:spcBef>
              <a:buClr>
                <a:srgbClr val="7F7F7F"/>
              </a:buClr>
              <a:buFont typeface="Arial"/>
              <a:buNone/>
              <a:defRPr/>
            </a:lvl3pPr>
            <a:lvl4pPr algn="ctr" rtl="0" marR="0" indent="0" marL="1371600">
              <a:spcBef>
                <a:spcPts val="400"/>
              </a:spcBef>
              <a:buClr>
                <a:srgbClr val="7F7F7F"/>
              </a:buClr>
              <a:buFont typeface="Arial"/>
              <a:buNone/>
              <a:defRPr/>
            </a:lvl4pPr>
            <a:lvl5pPr algn="ctr" rtl="0" marR="0" indent="0" marL="1828800">
              <a:spcBef>
                <a:spcPts val="320"/>
              </a:spcBef>
              <a:buClr>
                <a:srgbClr val="7F7F7F"/>
              </a:buClr>
              <a:buFont typeface="Arial"/>
              <a:buNone/>
              <a:defRPr/>
            </a:lvl5pPr>
            <a:lvl6pPr algn="ctr" rtl="0" marR="0" indent="0" marL="2286000">
              <a:spcBef>
                <a:spcPts val="400"/>
              </a:spcBef>
              <a:buClr>
                <a:srgbClr val="9898B8"/>
              </a:buClr>
              <a:buFont typeface="Arial"/>
              <a:buNone/>
              <a:defRPr/>
            </a:lvl6pPr>
            <a:lvl7pPr algn="ctr" rtl="0" marR="0" indent="0" marL="2743200">
              <a:spcBef>
                <a:spcPts val="400"/>
              </a:spcBef>
              <a:buClr>
                <a:srgbClr val="9898B8"/>
              </a:buClr>
              <a:buFont typeface="Arial"/>
              <a:buNone/>
              <a:defRPr/>
            </a:lvl7pPr>
            <a:lvl8pPr algn="ctr" rtl="0" marR="0" indent="0" marL="3200400">
              <a:spcBef>
                <a:spcPts val="400"/>
              </a:spcBef>
              <a:buClr>
                <a:srgbClr val="9898B8"/>
              </a:buClr>
              <a:buFont typeface="Arial"/>
              <a:buNone/>
              <a:defRPr/>
            </a:lvl8pPr>
            <a:lvl9pPr algn="ctr" rtl="0" marR="0" indent="0" marL="3657600">
              <a:spcBef>
                <a:spcPts val="400"/>
              </a:spcBef>
              <a:buClr>
                <a:srgbClr val="9898B8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2" type="body"/>
          </p:nvPr>
        </p:nvSpPr>
        <p:spPr>
          <a:xfrm>
            <a:off y="4149078" x="1403350"/>
            <a:ext cy="1872900" cx="2376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y="274637" x="1403648"/>
            <a:ext cy="1143299" cx="7283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>
              <a:spcBef>
                <a:spcPts val="0"/>
              </a:spcBef>
              <a:buClr>
                <a:srgbClr val="222268"/>
              </a:buClr>
              <a:buFont typeface="Arial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y="6376242" x="6876256"/>
            <a:ext cy="365099" cx="93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y="6356351" x="2843808"/>
            <a:ext cy="365099" cx="3456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y="6356351" x="8316415"/>
            <a:ext cy="365099" cx="370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 txBox="1"/>
          <p:nvPr>
            <p:ph idx="10" type="dt"/>
          </p:nvPr>
        </p:nvSpPr>
        <p:spPr>
          <a:xfrm>
            <a:off y="6376242" x="6876256"/>
            <a:ext cy="365099" cx="93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y="6356351" x="2843808"/>
            <a:ext cy="365099" cx="3456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y="6356351" x="8316415"/>
            <a:ext cy="365099" cx="370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y="4800600" x="1792288"/>
            <a:ext cy="56669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87" name="Shape 87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5367337" x="1792288"/>
            <a:ext cy="80489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Arial"/>
              <a:buNone/>
              <a:defRPr/>
            </a:lvl1pPr>
            <a:lvl2pPr rtl="0" indent="0" marL="457200">
              <a:buFont typeface="Arial"/>
              <a:buNone/>
              <a:defRPr/>
            </a:lvl2pPr>
            <a:lvl3pPr rtl="0" indent="0" marL="914400">
              <a:buFont typeface="Arial"/>
              <a:buNone/>
              <a:defRPr/>
            </a:lvl3pPr>
            <a:lvl4pPr rtl="0" indent="0" marL="1371600">
              <a:buFont typeface="Arial"/>
              <a:buNone/>
              <a:defRPr/>
            </a:lvl4pPr>
            <a:lvl5pPr rtl="0" indent="0" marL="1828800">
              <a:buFont typeface="Arial"/>
              <a:buNone/>
              <a:defRPr/>
            </a:lvl5pPr>
            <a:lvl6pPr rtl="0" indent="0" marL="2286000">
              <a:buFont typeface="Arial"/>
              <a:buNone/>
              <a:defRPr/>
            </a:lvl6pPr>
            <a:lvl7pPr rtl="0" indent="0" marL="2743200">
              <a:buFont typeface="Arial"/>
              <a:buNone/>
              <a:defRPr/>
            </a:lvl7pPr>
            <a:lvl8pPr rtl="0" indent="0" marL="3200400">
              <a:buFont typeface="Arial"/>
              <a:buNone/>
              <a:defRPr/>
            </a:lvl8pPr>
            <a:lvl9pPr rtl="0" indent="0" marL="3657600">
              <a:buFont typeface="Arial"/>
              <a:buNone/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y="6376242" x="6876256"/>
            <a:ext cy="365099" cx="93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y="6356351" x="2843808"/>
            <a:ext cy="365099" cx="3456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y="6356351" x="8316415"/>
            <a:ext cy="365099" cx="370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Blank"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 txBox="1"/>
          <p:nvPr>
            <p:ph idx="10" type="dt"/>
          </p:nvPr>
        </p:nvSpPr>
        <p:spPr>
          <a:xfrm>
            <a:off y="6376242" x="6876256"/>
            <a:ext cy="365099" cx="93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y="6356351" x="2843808"/>
            <a:ext cy="365099" cx="3456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y="6356351" x="8316415"/>
            <a:ext cy="365099" cx="370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96" name="Shape 96"/>
          <p:cNvSpPr txBox="1"/>
          <p:nvPr/>
        </p:nvSpPr>
        <p:spPr>
          <a:xfrm>
            <a:off y="2852935" x="2555775"/>
            <a:ext cy="769500" cx="40322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44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rtl="0" indent="304800">
              <a:buSzPct val="100000"/>
              <a:defRPr sz="4800"/>
            </a:lvl1pPr>
            <a:lvl2pPr algn="ctr" rtl="0" indent="304800">
              <a:buSzPct val="100000"/>
              <a:defRPr sz="4800"/>
            </a:lvl2pPr>
            <a:lvl3pPr algn="ctr" rtl="0" indent="304800">
              <a:buSzPct val="100000"/>
              <a:defRPr sz="4800"/>
            </a:lvl3pPr>
            <a:lvl4pPr algn="ctr" rtl="0" indent="304800">
              <a:buSzPct val="100000"/>
              <a:defRPr sz="4800"/>
            </a:lvl4pPr>
            <a:lvl5pPr algn="ctr" rtl="0" indent="304800">
              <a:buSzPct val="100000"/>
              <a:defRPr sz="4800"/>
            </a:lvl5pPr>
            <a:lvl6pPr algn="ctr" rtl="0" indent="304800">
              <a:buSzPct val="100000"/>
              <a:defRPr sz="4800"/>
            </a:lvl6pPr>
            <a:lvl7pPr algn="ctr" rtl="0" indent="304800">
              <a:buSzPct val="100000"/>
              <a:defRPr sz="4800"/>
            </a:lvl7pPr>
            <a:lvl8pPr algn="ctr" rtl="0" indent="304800">
              <a:buSzPct val="100000"/>
              <a:defRPr sz="4800"/>
            </a:lvl8pPr>
            <a:lvl9pPr algn="ctr" rtl="0" indent="304800">
              <a:buSzPct val="100000"/>
              <a:defRPr sz="4800"/>
            </a:lvl9pPr>
          </a:lstStyle>
          <a:p/>
        </p:txBody>
      </p:sp>
      <p:sp>
        <p:nvSpPr>
          <p:cNvPr id="99" name="Shape 99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rtl="0"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rtl="0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rtl="0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rtl="0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rtl="0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rtl="0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rtl="0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rtl="0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rtl="0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Title Only"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/>
          <p:nvPr/>
        </p:nvSpPr>
        <p:spPr>
          <a:xfrm>
            <a:off y="-27383" x="0"/>
            <a:ext cy="715829" cx="91440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2" name="Shape 102"/>
          <p:cNvSpPr txBox="1"/>
          <p:nvPr>
            <p:ph idx="10" type="dt"/>
          </p:nvPr>
        </p:nvSpPr>
        <p:spPr>
          <a:xfrm>
            <a:off y="6669360" x="7010400"/>
            <a:ext cy="18864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103" name="Shape 103"/>
          <p:cNvSpPr txBox="1"/>
          <p:nvPr>
            <p:ph idx="11" type="ftr"/>
          </p:nvPr>
        </p:nvSpPr>
        <p:spPr>
          <a:xfrm>
            <a:off y="6661246" x="0"/>
            <a:ext cy="18864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y="6664845" x="3491880"/>
            <a:ext cy="18864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105" name="Shape 105"/>
          <p:cNvSpPr txBox="1"/>
          <p:nvPr>
            <p:ph type="title"/>
          </p:nvPr>
        </p:nvSpPr>
        <p:spPr>
          <a:xfrm>
            <a:off y="-27383" x="539552"/>
            <a:ext cy="715829" cx="75524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pic>
        <p:nvPicPr>
          <p:cNvPr id="106" name="Shape 106"/>
          <p:cNvPicPr preferRelativeResize="0"/>
          <p:nvPr/>
        </p:nvPicPr>
        <p:blipFill rotWithShape="1">
          <a:blip r:embed="rId2"/>
          <a:srcRect t="0" b="0" r="0" l="0"/>
          <a:stretch/>
        </p:blipFill>
        <p:spPr>
          <a:xfrm>
            <a:off y="-15677" x="11698"/>
            <a:ext cy="815884" cx="8158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bg>
      <p:bgPr>
        <a:blipFill rotWithShape="1">
          <a:blip r:embed="rId2"/>
          <a:stretch>
            <a:fillRect t="0" b="0" r="0" l="0"/>
          </a:stretch>
        </a:blipFill>
      </p:bgPr>
    </p:bg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>
            <p:ph type="ctrTitle"/>
          </p:nvPr>
        </p:nvSpPr>
        <p:spPr>
          <a:xfrm>
            <a:off y="2346450" x="4788023"/>
            <a:ext cy="1658614" cx="388843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buClr>
                <a:srgbClr val="222268"/>
              </a:buClr>
              <a:buFont typeface="Arial"/>
              <a:buNone/>
              <a:defRPr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  <p:sp>
        <p:nvSpPr>
          <p:cNvPr id="115" name="Shape 115"/>
          <p:cNvSpPr txBox="1"/>
          <p:nvPr>
            <p:ph idx="1" type="subTitle"/>
          </p:nvPr>
        </p:nvSpPr>
        <p:spPr>
          <a:xfrm>
            <a:off y="4149080" x="4788023"/>
            <a:ext cy="1968218" cx="388843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360"/>
              </a:spcBef>
              <a:buClr>
                <a:srgbClr val="7F7F7F"/>
              </a:buClr>
              <a:buFont typeface="Arial"/>
              <a:buNone/>
              <a:defRPr/>
            </a:lvl1pPr>
            <a:lvl2pPr algn="ctr" rtl="0" marR="0" indent="0" marL="457200">
              <a:spcBef>
                <a:spcPts val="480"/>
              </a:spcBef>
              <a:buClr>
                <a:srgbClr val="7F7F7F"/>
              </a:buClr>
              <a:buFont typeface="Arial"/>
              <a:buNone/>
              <a:defRPr/>
            </a:lvl2pPr>
            <a:lvl3pPr algn="ctr" rtl="0" marR="0" indent="0" marL="914400">
              <a:spcBef>
                <a:spcPts val="480"/>
              </a:spcBef>
              <a:buClr>
                <a:srgbClr val="7F7F7F"/>
              </a:buClr>
              <a:buFont typeface="Arial"/>
              <a:buNone/>
              <a:defRPr/>
            </a:lvl3pPr>
            <a:lvl4pPr algn="ctr" rtl="0" marR="0" indent="0" marL="1371600">
              <a:spcBef>
                <a:spcPts val="400"/>
              </a:spcBef>
              <a:buClr>
                <a:srgbClr val="7F7F7F"/>
              </a:buClr>
              <a:buFont typeface="Arial"/>
              <a:buNone/>
              <a:defRPr/>
            </a:lvl4pPr>
            <a:lvl5pPr algn="ctr" rtl="0" marR="0" indent="0" marL="1828800">
              <a:spcBef>
                <a:spcPts val="320"/>
              </a:spcBef>
              <a:buClr>
                <a:srgbClr val="7F7F7F"/>
              </a:buClr>
              <a:buFont typeface="Arial"/>
              <a:buNone/>
              <a:defRPr/>
            </a:lvl5pPr>
            <a:lvl6pPr algn="ctr" rtl="0" marR="0" indent="0" marL="2286000">
              <a:spcBef>
                <a:spcPts val="400"/>
              </a:spcBef>
              <a:buClr>
                <a:srgbClr val="9898B8"/>
              </a:buClr>
              <a:buFont typeface="Arial"/>
              <a:buNone/>
              <a:defRPr/>
            </a:lvl6pPr>
            <a:lvl7pPr algn="ctr" rtl="0" marR="0" indent="0" marL="2743200">
              <a:spcBef>
                <a:spcPts val="400"/>
              </a:spcBef>
              <a:buClr>
                <a:srgbClr val="9898B8"/>
              </a:buClr>
              <a:buFont typeface="Arial"/>
              <a:buNone/>
              <a:defRPr/>
            </a:lvl7pPr>
            <a:lvl8pPr algn="ctr" rtl="0" marR="0" indent="0" marL="3200400">
              <a:spcBef>
                <a:spcPts val="400"/>
              </a:spcBef>
              <a:buClr>
                <a:srgbClr val="9898B8"/>
              </a:buClr>
              <a:buFont typeface="Arial"/>
              <a:buNone/>
              <a:defRPr/>
            </a:lvl8pPr>
            <a:lvl9pPr algn="ctr" rtl="0" marR="0" indent="0" marL="3657600">
              <a:spcBef>
                <a:spcPts val="400"/>
              </a:spcBef>
              <a:buClr>
                <a:srgbClr val="9898B8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16" name="Shape 116"/>
          <p:cNvSpPr txBox="1"/>
          <p:nvPr>
            <p:ph idx="2" type="body"/>
          </p:nvPr>
        </p:nvSpPr>
        <p:spPr>
          <a:xfrm>
            <a:off y="4149078" x="1403350"/>
            <a:ext cy="1872837" cx="23764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y="274637" x="1403648"/>
            <a:ext cy="1143000" cx="728315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>
              <a:spcBef>
                <a:spcPts val="0"/>
              </a:spcBef>
              <a:buClr>
                <a:srgbClr val="222268"/>
              </a:buClr>
              <a:buFont typeface="Arial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1600200" x="1403648"/>
            <a:ext cy="4525963" cx="728315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76200" marL="342900">
              <a:spcBef>
                <a:spcPts val="560"/>
              </a:spcBef>
              <a:buClr>
                <a:srgbClr val="7F7F7F"/>
              </a:buClr>
              <a:buFont typeface="Arial"/>
              <a:buChar char="›"/>
              <a:defRPr/>
            </a:lvl1pPr>
            <a:lvl2pPr algn="l" rtl="0" indent="-133350" marL="742950">
              <a:spcBef>
                <a:spcPts val="480"/>
              </a:spcBef>
              <a:buClr>
                <a:srgbClr val="7F7F7F"/>
              </a:buClr>
              <a:buFont typeface="Arial"/>
              <a:buChar char="▪"/>
              <a:defRPr/>
            </a:lvl2pPr>
            <a:lvl3pPr algn="l" rtl="0" indent="-76200" marL="1143000">
              <a:spcBef>
                <a:spcPts val="480"/>
              </a:spcBef>
              <a:buClr>
                <a:srgbClr val="7F7F7F"/>
              </a:buClr>
              <a:buFont typeface="Arial"/>
              <a:buChar char="̵"/>
              <a:defRPr/>
            </a:lvl3pPr>
            <a:lvl4pPr algn="l" rtl="0" indent="-101600" marL="1600200">
              <a:spcBef>
                <a:spcPts val="400"/>
              </a:spcBef>
              <a:buClr>
                <a:srgbClr val="7F7F7F"/>
              </a:buClr>
              <a:buFont typeface="Arial"/>
              <a:buChar char="•"/>
              <a:defRPr/>
            </a:lvl4pPr>
            <a:lvl5pPr algn="l" rtl="0" indent="-127000" marL="2057400">
              <a:spcBef>
                <a:spcPts val="320"/>
              </a:spcBef>
              <a:buClr>
                <a:srgbClr val="7F7F7F"/>
              </a:buClr>
              <a:buFont typeface="Arial"/>
              <a:buChar char="∙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20" name="Shape 120"/>
          <p:cNvSpPr txBox="1"/>
          <p:nvPr>
            <p:ph idx="10" type="dt"/>
          </p:nvPr>
        </p:nvSpPr>
        <p:spPr>
          <a:xfrm>
            <a:off y="6376242" x="6876256"/>
            <a:ext cy="365125" cx="93610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11" type="ftr"/>
          </p:nvPr>
        </p:nvSpPr>
        <p:spPr>
          <a:xfrm>
            <a:off y="6356351" x="2843808"/>
            <a:ext cy="365125" cx="345638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y="6356351" x="8316415"/>
            <a:ext cy="365125" cx="37038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Title and Content"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y="274637" x="1403648"/>
            <a:ext cy="1143000" cx="728315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>
              <a:spcBef>
                <a:spcPts val="0"/>
              </a:spcBef>
              <a:buClr>
                <a:srgbClr val="222268"/>
              </a:buClr>
              <a:buFont typeface="Arial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3236977" x="1403648"/>
            <a:ext cy="2889185" cx="728315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76200" marL="342900">
              <a:spcBef>
                <a:spcPts val="560"/>
              </a:spcBef>
              <a:buClr>
                <a:srgbClr val="7F7F7F"/>
              </a:buClr>
              <a:buFont typeface="Arial"/>
              <a:buChar char="›"/>
              <a:defRPr/>
            </a:lvl1pPr>
            <a:lvl2pPr algn="l" rtl="0" indent="-133350" marL="742950">
              <a:spcBef>
                <a:spcPts val="480"/>
              </a:spcBef>
              <a:buClr>
                <a:srgbClr val="7F7F7F"/>
              </a:buClr>
              <a:buFont typeface="Arial"/>
              <a:buChar char="▪"/>
              <a:defRPr/>
            </a:lvl2pPr>
            <a:lvl3pPr algn="l" rtl="0" indent="-76200" marL="1143000">
              <a:spcBef>
                <a:spcPts val="480"/>
              </a:spcBef>
              <a:buClr>
                <a:srgbClr val="7F7F7F"/>
              </a:buClr>
              <a:buFont typeface="Arial"/>
              <a:buChar char="̵"/>
              <a:defRPr/>
            </a:lvl3pPr>
            <a:lvl4pPr algn="l" rtl="0" indent="-101600" marL="1600200">
              <a:spcBef>
                <a:spcPts val="400"/>
              </a:spcBef>
              <a:buClr>
                <a:srgbClr val="7F7F7F"/>
              </a:buClr>
              <a:buFont typeface="Arial"/>
              <a:buChar char="•"/>
              <a:defRPr/>
            </a:lvl4pPr>
            <a:lvl5pPr algn="l" rtl="0" indent="-127000" marL="2057400">
              <a:spcBef>
                <a:spcPts val="320"/>
              </a:spcBef>
              <a:buClr>
                <a:srgbClr val="7F7F7F"/>
              </a:buClr>
              <a:buFont typeface="Arial"/>
              <a:buChar char="∙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26" name="Shape 126"/>
          <p:cNvSpPr txBox="1"/>
          <p:nvPr>
            <p:ph idx="10" type="dt"/>
          </p:nvPr>
        </p:nvSpPr>
        <p:spPr>
          <a:xfrm>
            <a:off y="6376242" x="6876256"/>
            <a:ext cy="365125" cx="93610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1" type="ftr"/>
          </p:nvPr>
        </p:nvSpPr>
        <p:spPr>
          <a:xfrm>
            <a:off y="6356351" x="2843808"/>
            <a:ext cy="365125" cx="345638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y="6356351" x="8316415"/>
            <a:ext cy="365125" cx="37038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129" name="Shape 129"/>
          <p:cNvSpPr/>
          <p:nvPr>
            <p:ph idx="2" type="pic"/>
          </p:nvPr>
        </p:nvSpPr>
        <p:spPr>
          <a:xfrm>
            <a:off y="1701800" x="1403350"/>
            <a:ext cy="1246717" cx="72723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y="4406901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Clr>
                <a:srgbClr val="9898B8"/>
              </a:buClr>
              <a:buFont typeface="Arial"/>
              <a:buNone/>
              <a:defRPr/>
            </a:lvl1pPr>
            <a:lvl2pPr rtl="0" indent="0" marL="457200">
              <a:buClr>
                <a:srgbClr val="9898B8"/>
              </a:buClr>
              <a:buFont typeface="Arial"/>
              <a:buNone/>
              <a:defRPr/>
            </a:lvl2pPr>
            <a:lvl3pPr rtl="0" indent="0" marL="914400">
              <a:buClr>
                <a:srgbClr val="9898B8"/>
              </a:buClr>
              <a:buFont typeface="Arial"/>
              <a:buNone/>
              <a:defRPr/>
            </a:lvl3pPr>
            <a:lvl4pPr rtl="0" indent="0" marL="1371600">
              <a:buClr>
                <a:srgbClr val="9898B8"/>
              </a:buClr>
              <a:buFont typeface="Arial"/>
              <a:buNone/>
              <a:defRPr/>
            </a:lvl4pPr>
            <a:lvl5pPr rtl="0" indent="0" marL="1828800">
              <a:buClr>
                <a:srgbClr val="9898B8"/>
              </a:buClr>
              <a:buFont typeface="Arial"/>
              <a:buNone/>
              <a:defRPr/>
            </a:lvl5pPr>
            <a:lvl6pPr rtl="0" indent="0" marL="2286000">
              <a:buClr>
                <a:srgbClr val="9898B8"/>
              </a:buClr>
              <a:buFont typeface="Arial"/>
              <a:buNone/>
              <a:defRPr/>
            </a:lvl6pPr>
            <a:lvl7pPr rtl="0" indent="0" marL="2743200">
              <a:buClr>
                <a:srgbClr val="9898B8"/>
              </a:buClr>
              <a:buFont typeface="Arial"/>
              <a:buNone/>
              <a:defRPr/>
            </a:lvl7pPr>
            <a:lvl8pPr rtl="0" indent="0" marL="3200400">
              <a:buClr>
                <a:srgbClr val="9898B8"/>
              </a:buClr>
              <a:buFont typeface="Arial"/>
              <a:buNone/>
              <a:defRPr/>
            </a:lvl8pPr>
            <a:lvl9pPr rtl="0" indent="0" marL="3657600">
              <a:buClr>
                <a:srgbClr val="9898B8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33" name="Shape 133"/>
          <p:cNvSpPr txBox="1"/>
          <p:nvPr>
            <p:ph idx="10" type="dt"/>
          </p:nvPr>
        </p:nvSpPr>
        <p:spPr>
          <a:xfrm>
            <a:off y="6362278" x="6516216"/>
            <a:ext cy="365125" cx="170155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1" type="ftr"/>
          </p:nvPr>
        </p:nvSpPr>
        <p:spPr>
          <a:xfrm>
            <a:off y="6356351" x="2843808"/>
            <a:ext cy="365125" cx="345638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y="6356351" x="8316415"/>
            <a:ext cy="365125" cx="37038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4" name="Shape 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y="274637" x="1403648"/>
            <a:ext cy="1143299" cx="7283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>
              <a:spcBef>
                <a:spcPts val="0"/>
              </a:spcBef>
              <a:buClr>
                <a:srgbClr val="222268"/>
              </a:buClr>
              <a:buFont typeface="Arial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y="1600200" x="1403648"/>
            <a:ext cy="4526100" cx="7283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76200" marL="342900">
              <a:spcBef>
                <a:spcPts val="560"/>
              </a:spcBef>
              <a:buClr>
                <a:srgbClr val="7F7F7F"/>
              </a:buClr>
              <a:buFont typeface="Arial"/>
              <a:buChar char="›"/>
              <a:defRPr/>
            </a:lvl1pPr>
            <a:lvl2pPr algn="l" rtl="0" indent="-133350" marL="742950">
              <a:spcBef>
                <a:spcPts val="480"/>
              </a:spcBef>
              <a:buClr>
                <a:srgbClr val="7F7F7F"/>
              </a:buClr>
              <a:buFont typeface="Arial"/>
              <a:buChar char="▪"/>
              <a:defRPr/>
            </a:lvl2pPr>
            <a:lvl3pPr algn="l" rtl="0" indent="-76200" marL="1143000">
              <a:spcBef>
                <a:spcPts val="480"/>
              </a:spcBef>
              <a:buClr>
                <a:srgbClr val="7F7F7F"/>
              </a:buClr>
              <a:buFont typeface="Arial"/>
              <a:buChar char="̵"/>
              <a:defRPr/>
            </a:lvl3pPr>
            <a:lvl4pPr algn="l" rtl="0" indent="-101600" marL="1600200">
              <a:spcBef>
                <a:spcPts val="400"/>
              </a:spcBef>
              <a:buClr>
                <a:srgbClr val="7F7F7F"/>
              </a:buClr>
              <a:buFont typeface="Arial"/>
              <a:buChar char="•"/>
              <a:defRPr/>
            </a:lvl4pPr>
            <a:lvl5pPr algn="l" rtl="0" indent="-127000" marL="2057400">
              <a:spcBef>
                <a:spcPts val="320"/>
              </a:spcBef>
              <a:buClr>
                <a:srgbClr val="7F7F7F"/>
              </a:buClr>
              <a:buFont typeface="Arial"/>
              <a:buChar char="∙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y="6376242" x="6876256"/>
            <a:ext cy="365099" cx="93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y="6356351" x="2843808"/>
            <a:ext cy="365099" cx="3456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y="6356351" x="8316415"/>
            <a:ext cy="365099" cx="370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y="274637" x="1403648"/>
            <a:ext cy="1143000" cx="728315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>
              <a:spcBef>
                <a:spcPts val="0"/>
              </a:spcBef>
              <a:buClr>
                <a:srgbClr val="222268"/>
              </a:buClr>
              <a:buFont typeface="Arial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y="1600200" x="457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39" name="Shape 139"/>
          <p:cNvSpPr txBox="1"/>
          <p:nvPr>
            <p:ph idx="2" type="body"/>
          </p:nvPr>
        </p:nvSpPr>
        <p:spPr>
          <a:xfrm>
            <a:off y="1600200" x="4648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40" name="Shape 140"/>
          <p:cNvSpPr txBox="1"/>
          <p:nvPr>
            <p:ph idx="10" type="dt"/>
          </p:nvPr>
        </p:nvSpPr>
        <p:spPr>
          <a:xfrm>
            <a:off y="6376242" x="6876256"/>
            <a:ext cy="365125" cx="93610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141" name="Shape 141"/>
          <p:cNvSpPr txBox="1"/>
          <p:nvPr>
            <p:ph idx="11" type="ftr"/>
          </p:nvPr>
        </p:nvSpPr>
        <p:spPr>
          <a:xfrm>
            <a:off y="6356351" x="2843808"/>
            <a:ext cy="365125" cx="345638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y="6356351" x="8316415"/>
            <a:ext cy="365125" cx="37038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y="274637" x="1403648"/>
            <a:ext cy="1143000" cx="728315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46" name="Shape 146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47" name="Shape 147"/>
          <p:cNvSpPr txBox="1"/>
          <p:nvPr>
            <p:ph idx="3" type="body"/>
          </p:nvPr>
        </p:nvSpPr>
        <p:spPr>
          <a:xfrm>
            <a:off y="1535112" x="4645026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Arial"/>
              <a:buNone/>
              <a:defRPr/>
            </a:lvl1pPr>
            <a:lvl2pPr rtl="0" indent="0" marL="457200">
              <a:buFont typeface="Arial"/>
              <a:buNone/>
              <a:defRPr/>
            </a:lvl2pPr>
            <a:lvl3pPr rtl="0" indent="0" marL="914400">
              <a:buFont typeface="Arial"/>
              <a:buNone/>
              <a:defRPr/>
            </a:lvl3pPr>
            <a:lvl4pPr rtl="0" indent="0" marL="1371600">
              <a:buFont typeface="Arial"/>
              <a:buNone/>
              <a:defRPr/>
            </a:lvl4pPr>
            <a:lvl5pPr rtl="0" indent="0" marL="1828800">
              <a:buFont typeface="Arial"/>
              <a:buNone/>
              <a:defRPr/>
            </a:lvl5pPr>
            <a:lvl6pPr rtl="0" indent="0" marL="2286000">
              <a:buFont typeface="Arial"/>
              <a:buNone/>
              <a:defRPr/>
            </a:lvl6pPr>
            <a:lvl7pPr rtl="0" indent="0" marL="2743200">
              <a:buFont typeface="Arial"/>
              <a:buNone/>
              <a:defRPr/>
            </a:lvl7pPr>
            <a:lvl8pPr rtl="0" indent="0" marL="3200400">
              <a:buFont typeface="Arial"/>
              <a:buNone/>
              <a:defRPr/>
            </a:lvl8pPr>
            <a:lvl9pPr rtl="0" indent="0" marL="3657600">
              <a:buFont typeface="Arial"/>
              <a:buNone/>
              <a:defRPr/>
            </a:lvl9pPr>
          </a:lstStyle>
          <a:p/>
        </p:txBody>
      </p:sp>
      <p:sp>
        <p:nvSpPr>
          <p:cNvPr id="148" name="Shape 148"/>
          <p:cNvSpPr txBox="1"/>
          <p:nvPr>
            <p:ph idx="4" type="body"/>
          </p:nvPr>
        </p:nvSpPr>
        <p:spPr>
          <a:xfrm>
            <a:off y="2174875" x="4645026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49" name="Shape 149"/>
          <p:cNvSpPr txBox="1"/>
          <p:nvPr>
            <p:ph idx="10" type="dt"/>
          </p:nvPr>
        </p:nvSpPr>
        <p:spPr>
          <a:xfrm>
            <a:off y="6376242" x="6876256"/>
            <a:ext cy="365125" cx="93610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150" name="Shape 150"/>
          <p:cNvSpPr txBox="1"/>
          <p:nvPr>
            <p:ph idx="11" type="ftr"/>
          </p:nvPr>
        </p:nvSpPr>
        <p:spPr>
          <a:xfrm>
            <a:off y="6356351" x="2843808"/>
            <a:ext cy="365125" cx="345638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y="6356351" x="8316415"/>
            <a:ext cy="365125" cx="37038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Comparison"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y="274637" x="1403648"/>
            <a:ext cy="1143000" cx="728315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1535112" x="4645026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Arial"/>
              <a:buNone/>
              <a:defRPr/>
            </a:lvl1pPr>
            <a:lvl2pPr rtl="0" indent="0" marL="457200">
              <a:buFont typeface="Arial"/>
              <a:buNone/>
              <a:defRPr/>
            </a:lvl2pPr>
            <a:lvl3pPr rtl="0" indent="0" marL="914400">
              <a:buFont typeface="Arial"/>
              <a:buNone/>
              <a:defRPr/>
            </a:lvl3pPr>
            <a:lvl4pPr rtl="0" indent="0" marL="1371600">
              <a:buFont typeface="Arial"/>
              <a:buNone/>
              <a:defRPr/>
            </a:lvl4pPr>
            <a:lvl5pPr rtl="0" indent="0" marL="1828800">
              <a:buFont typeface="Arial"/>
              <a:buNone/>
              <a:defRPr/>
            </a:lvl5pPr>
            <a:lvl6pPr rtl="0" indent="0" marL="2286000">
              <a:buFont typeface="Arial"/>
              <a:buNone/>
              <a:defRPr/>
            </a:lvl6pPr>
            <a:lvl7pPr rtl="0" indent="0" marL="2743200">
              <a:buFont typeface="Arial"/>
              <a:buNone/>
              <a:defRPr/>
            </a:lvl7pPr>
            <a:lvl8pPr rtl="0" indent="0" marL="3200400">
              <a:buFont typeface="Arial"/>
              <a:buNone/>
              <a:defRPr/>
            </a:lvl8pPr>
            <a:lvl9pPr rtl="0" indent="0" marL="3657600">
              <a:buFont typeface="Arial"/>
              <a:buNone/>
              <a:defRPr/>
            </a:lvl9pPr>
          </a:lstStyle>
          <a:p/>
        </p:txBody>
      </p:sp>
      <p:sp>
        <p:nvSpPr>
          <p:cNvPr id="155" name="Shape 155"/>
          <p:cNvSpPr txBox="1"/>
          <p:nvPr>
            <p:ph idx="2" type="body"/>
          </p:nvPr>
        </p:nvSpPr>
        <p:spPr>
          <a:xfrm>
            <a:off y="2174875" x="4645026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56" name="Shape 156"/>
          <p:cNvSpPr txBox="1"/>
          <p:nvPr>
            <p:ph idx="10" type="dt"/>
          </p:nvPr>
        </p:nvSpPr>
        <p:spPr>
          <a:xfrm>
            <a:off y="6376242" x="6876256"/>
            <a:ext cy="365125" cx="93610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157" name="Shape 157"/>
          <p:cNvSpPr txBox="1"/>
          <p:nvPr>
            <p:ph idx="11" type="ftr"/>
          </p:nvPr>
        </p:nvSpPr>
        <p:spPr>
          <a:xfrm>
            <a:off y="6356351" x="2843808"/>
            <a:ext cy="365125" cx="345638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y="6356351" x="8316415"/>
            <a:ext cy="365125" cx="37038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_Comparison"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y="274637" x="1403648"/>
            <a:ext cy="1143000" cx="728315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y="1535112" x="4645026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Arial"/>
              <a:buNone/>
              <a:defRPr/>
            </a:lvl1pPr>
            <a:lvl2pPr rtl="0" indent="0" marL="457200">
              <a:buFont typeface="Arial"/>
              <a:buNone/>
              <a:defRPr/>
            </a:lvl2pPr>
            <a:lvl3pPr rtl="0" indent="0" marL="914400">
              <a:buFont typeface="Arial"/>
              <a:buNone/>
              <a:defRPr/>
            </a:lvl3pPr>
            <a:lvl4pPr rtl="0" indent="0" marL="1371600">
              <a:buFont typeface="Arial"/>
              <a:buNone/>
              <a:defRPr/>
            </a:lvl4pPr>
            <a:lvl5pPr rtl="0" indent="0" marL="1828800">
              <a:buFont typeface="Arial"/>
              <a:buNone/>
              <a:defRPr/>
            </a:lvl5pPr>
            <a:lvl6pPr rtl="0" indent="0" marL="2286000">
              <a:buFont typeface="Arial"/>
              <a:buNone/>
              <a:defRPr/>
            </a:lvl6pPr>
            <a:lvl7pPr rtl="0" indent="0" marL="2743200">
              <a:buFont typeface="Arial"/>
              <a:buNone/>
              <a:defRPr/>
            </a:lvl7pPr>
            <a:lvl8pPr rtl="0" indent="0" marL="3200400">
              <a:buFont typeface="Arial"/>
              <a:buNone/>
              <a:defRPr/>
            </a:lvl8pPr>
            <a:lvl9pPr rtl="0" indent="0" marL="3657600">
              <a:buFont typeface="Arial"/>
              <a:buNone/>
              <a:defRPr/>
            </a:lvl9pPr>
          </a:lstStyle>
          <a:p/>
        </p:txBody>
      </p:sp>
      <p:sp>
        <p:nvSpPr>
          <p:cNvPr id="162" name="Shape 162"/>
          <p:cNvSpPr txBox="1"/>
          <p:nvPr>
            <p:ph idx="2" type="body"/>
          </p:nvPr>
        </p:nvSpPr>
        <p:spPr>
          <a:xfrm>
            <a:off y="2174875" x="4645026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63" name="Shape 163"/>
          <p:cNvSpPr txBox="1"/>
          <p:nvPr>
            <p:ph idx="10" type="dt"/>
          </p:nvPr>
        </p:nvSpPr>
        <p:spPr>
          <a:xfrm>
            <a:off y="6376242" x="6876256"/>
            <a:ext cy="365125" cx="93610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164" name="Shape 164"/>
          <p:cNvSpPr txBox="1"/>
          <p:nvPr>
            <p:ph idx="11" type="ftr"/>
          </p:nvPr>
        </p:nvSpPr>
        <p:spPr>
          <a:xfrm>
            <a:off y="6356351" x="2843808"/>
            <a:ext cy="365125" cx="345638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165" name="Shape 165"/>
          <p:cNvSpPr txBox="1"/>
          <p:nvPr>
            <p:ph idx="12" type="sldNum"/>
          </p:nvPr>
        </p:nvSpPr>
        <p:spPr>
          <a:xfrm>
            <a:off y="6356351" x="8316415"/>
            <a:ext cy="365125" cx="37038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166" name="Shape 166"/>
          <p:cNvSpPr/>
          <p:nvPr>
            <p:ph idx="3" type="pic"/>
          </p:nvPr>
        </p:nvSpPr>
        <p:spPr>
          <a:xfrm>
            <a:off y="1604433" x="468314"/>
            <a:ext cy="4512732" cx="39592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_Comparison"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y="274637" x="1403648"/>
            <a:ext cy="1143000" cx="728315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1535112" x="-3559"/>
            <a:ext cy="741759" cx="3135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70" name="Shape 170"/>
          <p:cNvSpPr txBox="1"/>
          <p:nvPr>
            <p:ph idx="2" type="body"/>
          </p:nvPr>
        </p:nvSpPr>
        <p:spPr>
          <a:xfrm>
            <a:off y="1535112" x="3419873"/>
            <a:ext cy="639762" cx="526692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Arial"/>
              <a:buNone/>
              <a:defRPr/>
            </a:lvl1pPr>
            <a:lvl2pPr rtl="0" indent="0" marL="457200">
              <a:buFont typeface="Arial"/>
              <a:buNone/>
              <a:defRPr/>
            </a:lvl2pPr>
            <a:lvl3pPr rtl="0" indent="0" marL="914400">
              <a:buFont typeface="Arial"/>
              <a:buNone/>
              <a:defRPr/>
            </a:lvl3pPr>
            <a:lvl4pPr rtl="0" indent="0" marL="1371600">
              <a:buFont typeface="Arial"/>
              <a:buNone/>
              <a:defRPr/>
            </a:lvl4pPr>
            <a:lvl5pPr rtl="0" indent="0" marL="1828800">
              <a:buFont typeface="Arial"/>
              <a:buNone/>
              <a:defRPr/>
            </a:lvl5pPr>
            <a:lvl6pPr rtl="0" indent="0" marL="2286000">
              <a:buFont typeface="Arial"/>
              <a:buNone/>
              <a:defRPr/>
            </a:lvl6pPr>
            <a:lvl7pPr rtl="0" indent="0" marL="2743200">
              <a:buFont typeface="Arial"/>
              <a:buNone/>
              <a:defRPr/>
            </a:lvl7pPr>
            <a:lvl8pPr rtl="0" indent="0" marL="3200400">
              <a:buFont typeface="Arial"/>
              <a:buNone/>
              <a:defRPr/>
            </a:lvl8pPr>
            <a:lvl9pPr rtl="0" indent="0" marL="3657600">
              <a:buFont typeface="Arial"/>
              <a:buNone/>
              <a:defRPr/>
            </a:lvl9pPr>
          </a:lstStyle>
          <a:p/>
        </p:txBody>
      </p:sp>
      <p:sp>
        <p:nvSpPr>
          <p:cNvPr id="171" name="Shape 171"/>
          <p:cNvSpPr txBox="1"/>
          <p:nvPr>
            <p:ph idx="3" type="body"/>
          </p:nvPr>
        </p:nvSpPr>
        <p:spPr>
          <a:xfrm>
            <a:off y="2174875" x="3419873"/>
            <a:ext cy="3951287" cx="526692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72" name="Shape 172"/>
          <p:cNvSpPr txBox="1"/>
          <p:nvPr>
            <p:ph idx="10" type="dt"/>
          </p:nvPr>
        </p:nvSpPr>
        <p:spPr>
          <a:xfrm>
            <a:off y="6376242" x="6876256"/>
            <a:ext cy="365125" cx="93610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173" name="Shape 173"/>
          <p:cNvSpPr txBox="1"/>
          <p:nvPr>
            <p:ph idx="11" type="ftr"/>
          </p:nvPr>
        </p:nvSpPr>
        <p:spPr>
          <a:xfrm>
            <a:off y="6356351" x="2843808"/>
            <a:ext cy="365125" cx="345638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y="6356351" x="8316415"/>
            <a:ext cy="365125" cx="37038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175" name="Shape 175"/>
          <p:cNvSpPr txBox="1"/>
          <p:nvPr>
            <p:ph idx="4" type="body"/>
          </p:nvPr>
        </p:nvSpPr>
        <p:spPr>
          <a:xfrm>
            <a:off y="2512641" x="0"/>
            <a:ext cy="741759" cx="313183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76" name="Shape 176"/>
          <p:cNvSpPr txBox="1"/>
          <p:nvPr>
            <p:ph idx="5" type="body"/>
          </p:nvPr>
        </p:nvSpPr>
        <p:spPr>
          <a:xfrm>
            <a:off y="3490169" x="-20535"/>
            <a:ext cy="741759" cx="3135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77" name="Shape 177"/>
          <p:cNvSpPr txBox="1"/>
          <p:nvPr>
            <p:ph idx="6" type="body"/>
          </p:nvPr>
        </p:nvSpPr>
        <p:spPr>
          <a:xfrm>
            <a:off y="4467696" x="0"/>
            <a:ext cy="741759" cx="313183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78" name="Shape 178"/>
          <p:cNvSpPr txBox="1"/>
          <p:nvPr>
            <p:ph idx="7" type="body"/>
          </p:nvPr>
        </p:nvSpPr>
        <p:spPr>
          <a:xfrm>
            <a:off y="5445223" x="22496"/>
            <a:ext cy="741759" cx="310934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y="274637" x="1403648"/>
            <a:ext cy="1143000" cx="728315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>
              <a:spcBef>
                <a:spcPts val="0"/>
              </a:spcBef>
              <a:buClr>
                <a:srgbClr val="222268"/>
              </a:buClr>
              <a:buFont typeface="Arial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81" name="Shape 181"/>
          <p:cNvSpPr txBox="1"/>
          <p:nvPr>
            <p:ph idx="10" type="dt"/>
          </p:nvPr>
        </p:nvSpPr>
        <p:spPr>
          <a:xfrm>
            <a:off y="6376242" x="6876256"/>
            <a:ext cy="365125" cx="93610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182" name="Shape 182"/>
          <p:cNvSpPr txBox="1"/>
          <p:nvPr>
            <p:ph idx="11" type="ftr"/>
          </p:nvPr>
        </p:nvSpPr>
        <p:spPr>
          <a:xfrm>
            <a:off y="6356351" x="2843808"/>
            <a:ext cy="365125" cx="345638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183" name="Shape 183"/>
          <p:cNvSpPr txBox="1"/>
          <p:nvPr>
            <p:ph idx="12" type="sldNum"/>
          </p:nvPr>
        </p:nvSpPr>
        <p:spPr>
          <a:xfrm>
            <a:off y="6356351" x="8316415"/>
            <a:ext cy="365125" cx="37038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84" name="Shape 1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5" name="Shape 185"/>
          <p:cNvSpPr txBox="1"/>
          <p:nvPr>
            <p:ph idx="10" type="dt"/>
          </p:nvPr>
        </p:nvSpPr>
        <p:spPr>
          <a:xfrm>
            <a:off y="6376242" x="6876256"/>
            <a:ext cy="365125" cx="93610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186" name="Shape 186"/>
          <p:cNvSpPr txBox="1"/>
          <p:nvPr>
            <p:ph idx="11" type="ftr"/>
          </p:nvPr>
        </p:nvSpPr>
        <p:spPr>
          <a:xfrm>
            <a:off y="6356351" x="2843808"/>
            <a:ext cy="365125" cx="345638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187" name="Shape 187"/>
          <p:cNvSpPr txBox="1"/>
          <p:nvPr>
            <p:ph idx="12" type="sldNum"/>
          </p:nvPr>
        </p:nvSpPr>
        <p:spPr>
          <a:xfrm>
            <a:off y="6356351" x="8316415"/>
            <a:ext cy="365125" cx="37038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y="4800600" x="1792288"/>
            <a:ext cy="56673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90" name="Shape 190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y="5367337" x="1792288"/>
            <a:ext cy="804862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Arial"/>
              <a:buNone/>
              <a:defRPr/>
            </a:lvl1pPr>
            <a:lvl2pPr rtl="0" indent="0" marL="457200">
              <a:buFont typeface="Arial"/>
              <a:buNone/>
              <a:defRPr/>
            </a:lvl2pPr>
            <a:lvl3pPr rtl="0" indent="0" marL="914400">
              <a:buFont typeface="Arial"/>
              <a:buNone/>
              <a:defRPr/>
            </a:lvl3pPr>
            <a:lvl4pPr rtl="0" indent="0" marL="1371600">
              <a:buFont typeface="Arial"/>
              <a:buNone/>
              <a:defRPr/>
            </a:lvl4pPr>
            <a:lvl5pPr rtl="0" indent="0" marL="1828800">
              <a:buFont typeface="Arial"/>
              <a:buNone/>
              <a:defRPr/>
            </a:lvl5pPr>
            <a:lvl6pPr rtl="0" indent="0" marL="2286000">
              <a:buFont typeface="Arial"/>
              <a:buNone/>
              <a:defRPr/>
            </a:lvl6pPr>
            <a:lvl7pPr rtl="0" indent="0" marL="2743200">
              <a:buFont typeface="Arial"/>
              <a:buNone/>
              <a:defRPr/>
            </a:lvl7pPr>
            <a:lvl8pPr rtl="0" indent="0" marL="3200400">
              <a:buFont typeface="Arial"/>
              <a:buNone/>
              <a:defRPr/>
            </a:lvl8pPr>
            <a:lvl9pPr rtl="0" indent="0" marL="3657600">
              <a:buFont typeface="Arial"/>
              <a:buNone/>
              <a:defRPr/>
            </a:lvl9pPr>
          </a:lstStyle>
          <a:p/>
        </p:txBody>
      </p:sp>
      <p:sp>
        <p:nvSpPr>
          <p:cNvPr id="192" name="Shape 192"/>
          <p:cNvSpPr txBox="1"/>
          <p:nvPr>
            <p:ph idx="10" type="dt"/>
          </p:nvPr>
        </p:nvSpPr>
        <p:spPr>
          <a:xfrm>
            <a:off y="6376242" x="6876256"/>
            <a:ext cy="365125" cx="93610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193" name="Shape 193"/>
          <p:cNvSpPr txBox="1"/>
          <p:nvPr>
            <p:ph idx="11" type="ftr"/>
          </p:nvPr>
        </p:nvSpPr>
        <p:spPr>
          <a:xfrm>
            <a:off y="6356351" x="2843808"/>
            <a:ext cy="365125" cx="345638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194" name="Shape 194"/>
          <p:cNvSpPr txBox="1"/>
          <p:nvPr>
            <p:ph idx="12" type="sldNum"/>
          </p:nvPr>
        </p:nvSpPr>
        <p:spPr>
          <a:xfrm>
            <a:off y="6356351" x="8316415"/>
            <a:ext cy="365125" cx="37038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Blank"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 txBox="1"/>
          <p:nvPr>
            <p:ph idx="10" type="dt"/>
          </p:nvPr>
        </p:nvSpPr>
        <p:spPr>
          <a:xfrm>
            <a:off y="6376242" x="6876256"/>
            <a:ext cy="365125" cx="93610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197" name="Shape 197"/>
          <p:cNvSpPr txBox="1"/>
          <p:nvPr>
            <p:ph idx="11" type="ftr"/>
          </p:nvPr>
        </p:nvSpPr>
        <p:spPr>
          <a:xfrm>
            <a:off y="6356351" x="2843808"/>
            <a:ext cy="365125" cx="345638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198" name="Shape 198"/>
          <p:cNvSpPr txBox="1"/>
          <p:nvPr>
            <p:ph idx="12" type="sldNum"/>
          </p:nvPr>
        </p:nvSpPr>
        <p:spPr>
          <a:xfrm>
            <a:off y="6356351" x="8316415"/>
            <a:ext cy="365125" cx="37038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199" name="Shape 199"/>
          <p:cNvSpPr txBox="1"/>
          <p:nvPr/>
        </p:nvSpPr>
        <p:spPr>
          <a:xfrm>
            <a:off y="2852935" x="2555775"/>
            <a:ext cy="769441" cx="403244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44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Title and Content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y="274637" x="1403648"/>
            <a:ext cy="1143299" cx="7283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>
              <a:spcBef>
                <a:spcPts val="0"/>
              </a:spcBef>
              <a:buClr>
                <a:srgbClr val="222268"/>
              </a:buClr>
              <a:buFont typeface="Arial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y="3236977" x="1403648"/>
            <a:ext cy="2889300" cx="7283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76200" marL="342900">
              <a:spcBef>
                <a:spcPts val="560"/>
              </a:spcBef>
              <a:buClr>
                <a:srgbClr val="7F7F7F"/>
              </a:buClr>
              <a:buFont typeface="Arial"/>
              <a:buChar char="›"/>
              <a:defRPr/>
            </a:lvl1pPr>
            <a:lvl2pPr algn="l" rtl="0" indent="-133350" marL="742950">
              <a:spcBef>
                <a:spcPts val="480"/>
              </a:spcBef>
              <a:buClr>
                <a:srgbClr val="7F7F7F"/>
              </a:buClr>
              <a:buFont typeface="Arial"/>
              <a:buChar char="▪"/>
              <a:defRPr/>
            </a:lvl2pPr>
            <a:lvl3pPr algn="l" rtl="0" indent="-76200" marL="1143000">
              <a:spcBef>
                <a:spcPts val="480"/>
              </a:spcBef>
              <a:buClr>
                <a:srgbClr val="7F7F7F"/>
              </a:buClr>
              <a:buFont typeface="Arial"/>
              <a:buChar char="̵"/>
              <a:defRPr/>
            </a:lvl3pPr>
            <a:lvl4pPr algn="l" rtl="0" indent="-101600" marL="1600200">
              <a:spcBef>
                <a:spcPts val="400"/>
              </a:spcBef>
              <a:buClr>
                <a:srgbClr val="7F7F7F"/>
              </a:buClr>
              <a:buFont typeface="Arial"/>
              <a:buChar char="•"/>
              <a:defRPr/>
            </a:lvl4pPr>
            <a:lvl5pPr algn="l" rtl="0" indent="-127000" marL="2057400">
              <a:spcBef>
                <a:spcPts val="320"/>
              </a:spcBef>
              <a:buClr>
                <a:srgbClr val="7F7F7F"/>
              </a:buClr>
              <a:buFont typeface="Arial"/>
              <a:buChar char="∙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y="6376242" x="6876256"/>
            <a:ext cy="365099" cx="93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y="6356351" x="2843808"/>
            <a:ext cy="365099" cx="3456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y="6356351" x="8316415"/>
            <a:ext cy="365099" cx="370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26" name="Shape 26"/>
          <p:cNvSpPr/>
          <p:nvPr>
            <p:ph idx="2" type="pic"/>
          </p:nvPr>
        </p:nvSpPr>
        <p:spPr>
          <a:xfrm>
            <a:off y="1701800" x="1403350"/>
            <a:ext cy="1246800" cx="72722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y="4406901" x="722312"/>
            <a:ext cy="13619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y="2906713" x="722312"/>
            <a:ext cy="1500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Clr>
                <a:srgbClr val="9898B8"/>
              </a:buClr>
              <a:buFont typeface="Arial"/>
              <a:buNone/>
              <a:defRPr/>
            </a:lvl1pPr>
            <a:lvl2pPr rtl="0" indent="0" marL="457200">
              <a:buClr>
                <a:srgbClr val="9898B8"/>
              </a:buClr>
              <a:buFont typeface="Arial"/>
              <a:buNone/>
              <a:defRPr/>
            </a:lvl2pPr>
            <a:lvl3pPr rtl="0" indent="0" marL="914400">
              <a:buClr>
                <a:srgbClr val="9898B8"/>
              </a:buClr>
              <a:buFont typeface="Arial"/>
              <a:buNone/>
              <a:defRPr/>
            </a:lvl3pPr>
            <a:lvl4pPr rtl="0" indent="0" marL="1371600">
              <a:buClr>
                <a:srgbClr val="9898B8"/>
              </a:buClr>
              <a:buFont typeface="Arial"/>
              <a:buNone/>
              <a:defRPr/>
            </a:lvl4pPr>
            <a:lvl5pPr rtl="0" indent="0" marL="1828800">
              <a:buClr>
                <a:srgbClr val="9898B8"/>
              </a:buClr>
              <a:buFont typeface="Arial"/>
              <a:buNone/>
              <a:defRPr/>
            </a:lvl5pPr>
            <a:lvl6pPr rtl="0" indent="0" marL="2286000">
              <a:buClr>
                <a:srgbClr val="9898B8"/>
              </a:buClr>
              <a:buFont typeface="Arial"/>
              <a:buNone/>
              <a:defRPr/>
            </a:lvl6pPr>
            <a:lvl7pPr rtl="0" indent="0" marL="2743200">
              <a:buClr>
                <a:srgbClr val="9898B8"/>
              </a:buClr>
              <a:buFont typeface="Arial"/>
              <a:buNone/>
              <a:defRPr/>
            </a:lvl7pPr>
            <a:lvl8pPr rtl="0" indent="0" marL="3200400">
              <a:buClr>
                <a:srgbClr val="9898B8"/>
              </a:buClr>
              <a:buFont typeface="Arial"/>
              <a:buNone/>
              <a:defRPr/>
            </a:lvl8pPr>
            <a:lvl9pPr rtl="0" indent="0" marL="3657600">
              <a:buClr>
                <a:srgbClr val="9898B8"/>
              </a:buClr>
              <a:buFont typeface="Arial"/>
              <a:buNone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y="6362278" x="6516216"/>
            <a:ext cy="365099" cx="1701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y="6356351" x="2843808"/>
            <a:ext cy="365099" cx="3456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y="6356351" x="8316415"/>
            <a:ext cy="365099" cx="370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y="274637" x="1403648"/>
            <a:ext cy="1143299" cx="7283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>
              <a:spcBef>
                <a:spcPts val="0"/>
              </a:spcBef>
              <a:buClr>
                <a:srgbClr val="222268"/>
              </a:buClr>
              <a:buFont typeface="Arial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1600200" x="457200"/>
            <a:ext cy="4526100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y="1600200" x="4648200"/>
            <a:ext cy="4526100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y="6376242" x="6876256"/>
            <a:ext cy="365099" cx="93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y="6356351" x="2843808"/>
            <a:ext cy="365099" cx="3456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y="6356351" x="8316415"/>
            <a:ext cy="365099" cx="370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274637" x="1403648"/>
            <a:ext cy="1143299" cx="7283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1535112" x="457200"/>
            <a:ext cy="639600" cx="404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y="2174875" x="457200"/>
            <a:ext cy="3951300" cx="404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y="1535112" x="4645026"/>
            <a:ext cy="639600" cx="4041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Arial"/>
              <a:buNone/>
              <a:defRPr/>
            </a:lvl1pPr>
            <a:lvl2pPr rtl="0" indent="0" marL="457200">
              <a:buFont typeface="Arial"/>
              <a:buNone/>
              <a:defRPr/>
            </a:lvl2pPr>
            <a:lvl3pPr rtl="0" indent="0" marL="914400">
              <a:buFont typeface="Arial"/>
              <a:buNone/>
              <a:defRPr/>
            </a:lvl3pPr>
            <a:lvl4pPr rtl="0" indent="0" marL="1371600">
              <a:buFont typeface="Arial"/>
              <a:buNone/>
              <a:defRPr/>
            </a:lvl4pPr>
            <a:lvl5pPr rtl="0" indent="0" marL="1828800">
              <a:buFont typeface="Arial"/>
              <a:buNone/>
              <a:defRPr/>
            </a:lvl5pPr>
            <a:lvl6pPr rtl="0" indent="0" marL="2286000">
              <a:buFont typeface="Arial"/>
              <a:buNone/>
              <a:defRPr/>
            </a:lvl6pPr>
            <a:lvl7pPr rtl="0" indent="0" marL="2743200">
              <a:buFont typeface="Arial"/>
              <a:buNone/>
              <a:defRPr/>
            </a:lvl7pPr>
            <a:lvl8pPr rtl="0" indent="0" marL="3200400">
              <a:buFont typeface="Arial"/>
              <a:buNone/>
              <a:defRPr/>
            </a:lvl8pPr>
            <a:lvl9pPr rtl="0" indent="0" marL="3657600">
              <a:buFont typeface="Arial"/>
              <a:buNone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y="2174875" x="4645026"/>
            <a:ext cy="3951300" cx="4041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y="6376242" x="6876256"/>
            <a:ext cy="365099" cx="93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y="6356351" x="2843808"/>
            <a:ext cy="365099" cx="3456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y="6356351" x="8316415"/>
            <a:ext cy="365099" cx="370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Comparison"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y="274637" x="1403648"/>
            <a:ext cy="1143299" cx="7283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1535112" x="4645026"/>
            <a:ext cy="639600" cx="4041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Arial"/>
              <a:buNone/>
              <a:defRPr/>
            </a:lvl1pPr>
            <a:lvl2pPr rtl="0" indent="0" marL="457200">
              <a:buFont typeface="Arial"/>
              <a:buNone/>
              <a:defRPr/>
            </a:lvl2pPr>
            <a:lvl3pPr rtl="0" indent="0" marL="914400">
              <a:buFont typeface="Arial"/>
              <a:buNone/>
              <a:defRPr/>
            </a:lvl3pPr>
            <a:lvl4pPr rtl="0" indent="0" marL="1371600">
              <a:buFont typeface="Arial"/>
              <a:buNone/>
              <a:defRPr/>
            </a:lvl4pPr>
            <a:lvl5pPr rtl="0" indent="0" marL="1828800">
              <a:buFont typeface="Arial"/>
              <a:buNone/>
              <a:defRPr/>
            </a:lvl5pPr>
            <a:lvl6pPr rtl="0" indent="0" marL="2286000">
              <a:buFont typeface="Arial"/>
              <a:buNone/>
              <a:defRPr/>
            </a:lvl6pPr>
            <a:lvl7pPr rtl="0" indent="0" marL="2743200">
              <a:buFont typeface="Arial"/>
              <a:buNone/>
              <a:defRPr/>
            </a:lvl7pPr>
            <a:lvl8pPr rtl="0" indent="0" marL="3200400">
              <a:buFont typeface="Arial"/>
              <a:buNone/>
              <a:defRPr/>
            </a:lvl8pPr>
            <a:lvl9pPr rtl="0" indent="0" marL="3657600">
              <a:buFont typeface="Arial"/>
              <a:buNone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y="2174875" x="4645026"/>
            <a:ext cy="3951300" cx="4041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y="6376242" x="6876256"/>
            <a:ext cy="365099" cx="93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y="6356351" x="2843808"/>
            <a:ext cy="365099" cx="3456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y="6356351" x="8316415"/>
            <a:ext cy="365099" cx="370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_Comparison"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y="274637" x="1403648"/>
            <a:ext cy="1143299" cx="7283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1535112" x="4645026"/>
            <a:ext cy="639600" cx="4041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Arial"/>
              <a:buNone/>
              <a:defRPr/>
            </a:lvl1pPr>
            <a:lvl2pPr rtl="0" indent="0" marL="457200">
              <a:buFont typeface="Arial"/>
              <a:buNone/>
              <a:defRPr/>
            </a:lvl2pPr>
            <a:lvl3pPr rtl="0" indent="0" marL="914400">
              <a:buFont typeface="Arial"/>
              <a:buNone/>
              <a:defRPr/>
            </a:lvl3pPr>
            <a:lvl4pPr rtl="0" indent="0" marL="1371600">
              <a:buFont typeface="Arial"/>
              <a:buNone/>
              <a:defRPr/>
            </a:lvl4pPr>
            <a:lvl5pPr rtl="0" indent="0" marL="1828800">
              <a:buFont typeface="Arial"/>
              <a:buNone/>
              <a:defRPr/>
            </a:lvl5pPr>
            <a:lvl6pPr rtl="0" indent="0" marL="2286000">
              <a:buFont typeface="Arial"/>
              <a:buNone/>
              <a:defRPr/>
            </a:lvl6pPr>
            <a:lvl7pPr rtl="0" indent="0" marL="2743200">
              <a:buFont typeface="Arial"/>
              <a:buNone/>
              <a:defRPr/>
            </a:lvl7pPr>
            <a:lvl8pPr rtl="0" indent="0" marL="3200400">
              <a:buFont typeface="Arial"/>
              <a:buNone/>
              <a:defRPr/>
            </a:lvl8pPr>
            <a:lvl9pPr rtl="0" indent="0" marL="3657600">
              <a:buFont typeface="Arial"/>
              <a:buNone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y="2174875" x="4645026"/>
            <a:ext cy="3951300" cx="4041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y="6376242" x="6876256"/>
            <a:ext cy="365099" cx="93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y="6356351" x="2843808"/>
            <a:ext cy="365099" cx="3456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y="6356351" x="8316415"/>
            <a:ext cy="365099" cx="370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63" name="Shape 63"/>
          <p:cNvSpPr/>
          <p:nvPr>
            <p:ph idx="3" type="pic"/>
          </p:nvPr>
        </p:nvSpPr>
        <p:spPr>
          <a:xfrm>
            <a:off y="1604433" x="468314"/>
            <a:ext cy="4512899" cx="3959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_Comparison"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y="274637" x="1403648"/>
            <a:ext cy="1143299" cx="7283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1535112" x="-3559"/>
            <a:ext cy="741599" cx="3135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y="1535112" x="3419873"/>
            <a:ext cy="639600" cx="5266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Arial"/>
              <a:buNone/>
              <a:defRPr/>
            </a:lvl1pPr>
            <a:lvl2pPr rtl="0" indent="0" marL="457200">
              <a:buFont typeface="Arial"/>
              <a:buNone/>
              <a:defRPr/>
            </a:lvl2pPr>
            <a:lvl3pPr rtl="0" indent="0" marL="914400">
              <a:buFont typeface="Arial"/>
              <a:buNone/>
              <a:defRPr/>
            </a:lvl3pPr>
            <a:lvl4pPr rtl="0" indent="0" marL="1371600">
              <a:buFont typeface="Arial"/>
              <a:buNone/>
              <a:defRPr/>
            </a:lvl4pPr>
            <a:lvl5pPr rtl="0" indent="0" marL="1828800">
              <a:buFont typeface="Arial"/>
              <a:buNone/>
              <a:defRPr/>
            </a:lvl5pPr>
            <a:lvl6pPr rtl="0" indent="0" marL="2286000">
              <a:buFont typeface="Arial"/>
              <a:buNone/>
              <a:defRPr/>
            </a:lvl6pPr>
            <a:lvl7pPr rtl="0" indent="0" marL="2743200">
              <a:buFont typeface="Arial"/>
              <a:buNone/>
              <a:defRPr/>
            </a:lvl7pPr>
            <a:lvl8pPr rtl="0" indent="0" marL="3200400">
              <a:buFont typeface="Arial"/>
              <a:buNone/>
              <a:defRPr/>
            </a:lvl8pPr>
            <a:lvl9pPr rtl="0" indent="0" marL="3657600">
              <a:buFont typeface="Arial"/>
              <a:buNone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3" type="body"/>
          </p:nvPr>
        </p:nvSpPr>
        <p:spPr>
          <a:xfrm>
            <a:off y="2174875" x="3419873"/>
            <a:ext cy="3951300" cx="5266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y="6376242" x="6876256"/>
            <a:ext cy="365099" cx="93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y="6356351" x="2843808"/>
            <a:ext cy="365099" cx="3456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y="6356351" x="8316415"/>
            <a:ext cy="365099" cx="370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4" type="body"/>
          </p:nvPr>
        </p:nvSpPr>
        <p:spPr>
          <a:xfrm>
            <a:off y="2512641" x="0"/>
            <a:ext cy="741599" cx="3131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5" type="body"/>
          </p:nvPr>
        </p:nvSpPr>
        <p:spPr>
          <a:xfrm>
            <a:off y="3490169" x="-20535"/>
            <a:ext cy="741599" cx="3135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6" type="body"/>
          </p:nvPr>
        </p:nvSpPr>
        <p:spPr>
          <a:xfrm>
            <a:off y="4467696" x="0"/>
            <a:ext cy="741599" cx="3131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7" type="body"/>
          </p:nvPr>
        </p:nvSpPr>
        <p:spPr>
          <a:xfrm>
            <a:off y="5445223" x="22496"/>
            <a:ext cy="741599" cx="310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7"/><Relationship Target="../slideLayouts/slideLayout15.xml" Type="http://schemas.openxmlformats.org/officeDocument/2006/relationships/slideLayout" Id="rId16"/><Relationship Target="../slideLayouts/slideLayout14.xml" Type="http://schemas.openxmlformats.org/officeDocument/2006/relationships/slideLayout" Id="rId15"/><Relationship Target="../slideLayouts/slideLayout13.xml" Type="http://schemas.openxmlformats.org/officeDocument/2006/relationships/slideLayout" Id="rId14"/><Relationship Target="../slideLayouts/slideLayout1.xml" Type="http://schemas.openxmlformats.org/officeDocument/2006/relationships/slideLayout" Id="rId2"/><Relationship Target="../slideLayouts/slideLayout11.xml" Type="http://schemas.openxmlformats.org/officeDocument/2006/relationships/slideLayout" Id="rId12"/><Relationship Target="../media/image04.png" Type="http://schemas.openxmlformats.org/officeDocument/2006/relationships/image" Id="rId1"/><Relationship Target="../slideLayouts/slideLayout12.xml" Type="http://schemas.openxmlformats.org/officeDocument/2006/relationships/slideLayout" Id="rId13"/><Relationship Target="../slideLayouts/slideLayout3.xml" Type="http://schemas.openxmlformats.org/officeDocument/2006/relationships/slideLayout" Id="rId4"/><Relationship Target="../slideLayouts/slideLayout9.xml" Type="http://schemas.openxmlformats.org/officeDocument/2006/relationships/slideLayout" Id="rId10"/><Relationship Target="../slideLayouts/slideLayout2.xml" Type="http://schemas.openxmlformats.org/officeDocument/2006/relationships/slideLayout" Id="rId3"/><Relationship Target="../slideLayouts/slideLayout10.xml" Type="http://schemas.openxmlformats.org/officeDocument/2006/relationships/slideLayout" Id="rId11"/><Relationship Target="../slideLayouts/slideLayout8.xml" Type="http://schemas.openxmlformats.org/officeDocument/2006/relationships/slideLayout" Id="rId9"/><Relationship Target="../slideLayouts/slideLayout5.xml" Type="http://schemas.openxmlformats.org/officeDocument/2006/relationships/slideLayout" Id="rId6"/><Relationship Target="../slideLayouts/slideLayout4.xml" Type="http://schemas.openxmlformats.org/officeDocument/2006/relationships/slideLayout" Id="rId5"/><Relationship Target="../slideLayouts/slideLayout7.xml" Type="http://schemas.openxmlformats.org/officeDocument/2006/relationships/slideLayout" Id="rId8"/><Relationship Target="../slideLayouts/slideLayout6.xml" Type="http://schemas.openxmlformats.org/officeDocument/2006/relationships/slideLayout" Id="rId7"/></Relationships>
</file>

<file path=ppt/slideMasters/_rels/slideMaster2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5"/><Relationship Target="../slideLayouts/slideLayout28.xml" Type="http://schemas.openxmlformats.org/officeDocument/2006/relationships/slideLayout" Id="rId14"/><Relationship Target="../slideLayouts/slideLayout26.xml" Type="http://schemas.openxmlformats.org/officeDocument/2006/relationships/slideLayout" Id="rId12"/><Relationship Target="../slideLayouts/slideLayout16.xml" Type="http://schemas.openxmlformats.org/officeDocument/2006/relationships/slideLayout" Id="rId2"/><Relationship Target="../slideLayouts/slideLayout27.xml" Type="http://schemas.openxmlformats.org/officeDocument/2006/relationships/slideLayout" Id="rId13"/><Relationship Target="../media/image05.png" Type="http://schemas.openxmlformats.org/officeDocument/2006/relationships/image" Id="rId1"/><Relationship Target="../slideLayouts/slideLayout24.xml" Type="http://schemas.openxmlformats.org/officeDocument/2006/relationships/slideLayout" Id="rId10"/><Relationship Target="../slideLayouts/slideLayout18.xml" Type="http://schemas.openxmlformats.org/officeDocument/2006/relationships/slideLayout" Id="rId4"/><Relationship Target="../slideLayouts/slideLayout25.xml" Type="http://schemas.openxmlformats.org/officeDocument/2006/relationships/slideLayout" Id="rId11"/><Relationship Target="../slideLayouts/slideLayout17.xml" Type="http://schemas.openxmlformats.org/officeDocument/2006/relationships/slideLayout" Id="rId3"/><Relationship Target="../slideLayouts/slideLayout23.xml" Type="http://schemas.openxmlformats.org/officeDocument/2006/relationships/slideLayout" Id="rId9"/><Relationship Target="../slideLayouts/slideLayout20.xml" Type="http://schemas.openxmlformats.org/officeDocument/2006/relationships/slideLayout" Id="rId6"/><Relationship Target="../slideLayouts/slideLayout19.xml" Type="http://schemas.openxmlformats.org/officeDocument/2006/relationships/slideLayout" Id="rId5"/><Relationship Target="../slideLayouts/slideLayout22.xml" Type="http://schemas.openxmlformats.org/officeDocument/2006/relationships/slideLayout" Id="rId8"/><Relationship Target="../slideLayouts/slideLayout21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/>
          <a:stretch>
            <a:fillRect t="0" b="0" r="0" l="0"/>
          </a:stretch>
        </a:blip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1403648"/>
            <a:ext cy="1143299" cx="7283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buClr>
                <a:srgbClr val="222268"/>
              </a:buClr>
              <a:buFont typeface="Arial"/>
              <a:buNone/>
              <a:defRPr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1403648"/>
            <a:ext cy="4526100" cx="7283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76200" marL="342900">
              <a:spcBef>
                <a:spcPts val="560"/>
              </a:spcBef>
              <a:buClr>
                <a:srgbClr val="7F7F7F"/>
              </a:buClr>
              <a:buFont typeface="Arial"/>
              <a:buChar char="›"/>
              <a:defRPr/>
            </a:lvl1pPr>
            <a:lvl2pPr algn="l" rtl="0" marR="0" indent="-133350" marL="742950">
              <a:spcBef>
                <a:spcPts val="480"/>
              </a:spcBef>
              <a:buClr>
                <a:srgbClr val="7F7F7F"/>
              </a:buClr>
              <a:buFont typeface="Arial"/>
              <a:buChar char="▪"/>
              <a:defRPr/>
            </a:lvl2pPr>
            <a:lvl3pPr algn="l" rtl="0" marR="0" indent="-76200" marL="1143000">
              <a:spcBef>
                <a:spcPts val="480"/>
              </a:spcBef>
              <a:buClr>
                <a:srgbClr val="7F7F7F"/>
              </a:buClr>
              <a:buFont typeface="Arial"/>
              <a:buChar char="̵"/>
              <a:defRPr/>
            </a:lvl3pPr>
            <a:lvl4pPr algn="l" rtl="0" marR="0" indent="-101600" marL="1600200">
              <a:spcBef>
                <a:spcPts val="400"/>
              </a:spcBef>
              <a:buClr>
                <a:srgbClr val="7F7F7F"/>
              </a:buClr>
              <a:buFont typeface="Arial"/>
              <a:buChar char="•"/>
              <a:defRPr/>
            </a:lvl4pPr>
            <a:lvl5pPr algn="l" rtl="0" marR="0" indent="-127000" marL="2057400">
              <a:spcBef>
                <a:spcPts val="320"/>
              </a:spcBef>
              <a:buClr>
                <a:srgbClr val="7F7F7F"/>
              </a:buClr>
              <a:buFont typeface="Arial"/>
              <a:buChar char="∙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y="6376242" x="6876256"/>
            <a:ext cy="365099" cx="93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y="6356351" x="2843808"/>
            <a:ext cy="365099" cx="3456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y="6356351" x="8316415"/>
            <a:ext cy="365099" cx="370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/>
          <a:stretch>
            <a:fillRect t="0" b="0" r="0" l="0"/>
          </a:stretch>
        </a:blipFill>
      </p:bgPr>
    </p:bg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y="274637" x="1403648"/>
            <a:ext cy="1143000" cx="728315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buClr>
                <a:srgbClr val="222268"/>
              </a:buClr>
              <a:buFont typeface="Arial"/>
              <a:buNone/>
              <a:defRPr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1600200" x="1403648"/>
            <a:ext cy="4525963" cx="728315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76200" marL="342900">
              <a:spcBef>
                <a:spcPts val="560"/>
              </a:spcBef>
              <a:buClr>
                <a:srgbClr val="7F7F7F"/>
              </a:buClr>
              <a:buFont typeface="Arial"/>
              <a:buChar char="›"/>
              <a:defRPr/>
            </a:lvl1pPr>
            <a:lvl2pPr algn="l" rtl="0" marR="0" indent="-133350" marL="742950">
              <a:spcBef>
                <a:spcPts val="480"/>
              </a:spcBef>
              <a:buClr>
                <a:srgbClr val="7F7F7F"/>
              </a:buClr>
              <a:buFont typeface="Arial"/>
              <a:buChar char="▪"/>
              <a:defRPr/>
            </a:lvl2pPr>
            <a:lvl3pPr algn="l" rtl="0" marR="0" indent="-76200" marL="1143000">
              <a:spcBef>
                <a:spcPts val="480"/>
              </a:spcBef>
              <a:buClr>
                <a:srgbClr val="7F7F7F"/>
              </a:buClr>
              <a:buFont typeface="Arial"/>
              <a:buChar char="̵"/>
              <a:defRPr/>
            </a:lvl3pPr>
            <a:lvl4pPr algn="l" rtl="0" marR="0" indent="-101600" marL="1600200">
              <a:spcBef>
                <a:spcPts val="400"/>
              </a:spcBef>
              <a:buClr>
                <a:srgbClr val="7F7F7F"/>
              </a:buClr>
              <a:buFont typeface="Arial"/>
              <a:buChar char="•"/>
              <a:defRPr/>
            </a:lvl4pPr>
            <a:lvl5pPr algn="l" rtl="0" marR="0" indent="-127000" marL="2057400">
              <a:spcBef>
                <a:spcPts val="320"/>
              </a:spcBef>
              <a:buClr>
                <a:srgbClr val="7F7F7F"/>
              </a:buClr>
              <a:buFont typeface="Arial"/>
              <a:buChar char="∙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y="6376242" x="6876256"/>
            <a:ext cy="365125" cx="93610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y="6356351" x="2843808"/>
            <a:ext cy="365125" cx="345638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y="6356351" x="8316415"/>
            <a:ext cy="365125" cx="37038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7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7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4"/><Relationship Target="../media/image01.png" Type="http://schemas.openxmlformats.org/officeDocument/2006/relationships/image" Id="rId3"/><Relationship Target="../media/image08.png" Type="http://schemas.openxmlformats.org/officeDocument/2006/relationships/image" Id="rId6"/><Relationship Target="../media/image00.jpg" Type="http://schemas.openxmlformats.org/officeDocument/2006/relationships/image" Id="rId5"/><Relationship Target="../media/image17.png" Type="http://schemas.openxmlformats.org/officeDocument/2006/relationships/image" Id="rId7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4"/><Relationship Target="../media/image06.png" Type="http://schemas.openxmlformats.org/officeDocument/2006/relationships/image" Id="rId3"/><Relationship Target="../media/image14.png" Type="http://schemas.openxmlformats.org/officeDocument/2006/relationships/image" Id="rId6"/><Relationship Target="../media/image10.png" Type="http://schemas.openxmlformats.org/officeDocument/2006/relationships/image" Id="rId5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14.png" Type="http://schemas.openxmlformats.org/officeDocument/2006/relationships/image" Id="rId3"/><Relationship Target="../media/image10.png" Type="http://schemas.openxmlformats.org/officeDocument/2006/relationships/image" Id="rId6"/><Relationship Target="../media/image07.png" Type="http://schemas.openxmlformats.org/officeDocument/2006/relationships/image" Id="rId5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 txBox="1"/>
          <p:nvPr>
            <p:ph type="ctrTitle"/>
          </p:nvPr>
        </p:nvSpPr>
        <p:spPr>
          <a:xfrm>
            <a:off y="2346450" x="4788023"/>
            <a:ext cy="1658700" cx="38883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222268"/>
              </a:buClr>
              <a:buSzPct val="25000"/>
              <a:buFont typeface="Arial"/>
              <a:buNone/>
            </a:pPr>
            <a:r>
              <a:rPr b="1" sz="3200" lang="en">
                <a:solidFill>
                  <a:srgbClr val="222268"/>
                </a:solidFill>
              </a:rPr>
              <a:t>ICE-DIP Introduction </a:t>
            </a:r>
          </a:p>
        </p:txBody>
      </p:sp>
      <p:sp>
        <p:nvSpPr>
          <p:cNvPr id="202" name="Shape 202"/>
          <p:cNvSpPr txBox="1"/>
          <p:nvPr>
            <p:ph idx="1" type="subTitle"/>
          </p:nvPr>
        </p:nvSpPr>
        <p:spPr>
          <a:xfrm>
            <a:off y="4149080" x="4788023"/>
            <a:ext cy="1968299" cx="38883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203" name="Shape 203"/>
          <p:cNvSpPr txBox="1"/>
          <p:nvPr>
            <p:ph idx="2" type="body"/>
          </p:nvPr>
        </p:nvSpPr>
        <p:spPr>
          <a:xfrm>
            <a:off y="4149078" x="1403350"/>
            <a:ext cy="1872900" cx="2376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6" name="Shape 3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7" name="Shape 367"/>
          <p:cNvSpPr txBox="1"/>
          <p:nvPr>
            <p:ph type="title"/>
          </p:nvPr>
        </p:nvSpPr>
        <p:spPr>
          <a:xfrm>
            <a:off y="230200" x="1530050"/>
            <a:ext cy="664799" cx="72330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4800" lang="en" i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DAQ interfaces / Readout Boards</a:t>
            </a:r>
          </a:p>
        </p:txBody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y="1902850" x="457200"/>
            <a:ext cy="4426499" cx="53499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-371475" marL="39687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strike="noStrike" u="none" b="0" cap="none" baseline="0" sz="2000" lang="en" i="0">
                <a:latin typeface="Calibri"/>
                <a:ea typeface="Calibri"/>
                <a:cs typeface="Calibri"/>
                <a:sym typeface="Calibri"/>
              </a:rPr>
              <a:t>Front-end data reception</a:t>
            </a:r>
          </a:p>
          <a:p>
            <a:pPr algn="l" rtl="0" lvl="1" marR="0" indent="-381000" marL="91440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strike="noStrike" u="none" b="0" cap="none" baseline="0" lang="en" i="0">
                <a:latin typeface="Calibri"/>
                <a:ea typeface="Calibri"/>
                <a:cs typeface="Calibri"/>
                <a:sym typeface="Calibri"/>
              </a:rPr>
              <a:t>Receive optical links from multiple front-ends: 24 - 96</a:t>
            </a:r>
          </a:p>
          <a:p>
            <a:pPr algn="l" rtl="0" lvl="1" marR="0" indent="-381000" marL="91440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strike="noStrike" u="none" b="0" cap="none" baseline="0" lang="en" i="0">
                <a:latin typeface="Calibri"/>
                <a:ea typeface="Calibri"/>
                <a:cs typeface="Calibri"/>
                <a:sym typeface="Calibri"/>
              </a:rPr>
              <a:t>Located outside radiation</a:t>
            </a:r>
          </a:p>
          <a:p>
            <a:pPr algn="l" rtl="0" lvl="0" marR="0" indent="-371475" marL="396875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strike="noStrike" u="none" b="0" cap="none" baseline="0" sz="2000" lang="en" i="0">
                <a:latin typeface="Calibri"/>
                <a:ea typeface="Calibri"/>
                <a:cs typeface="Calibri"/>
                <a:sym typeface="Calibri"/>
              </a:rPr>
              <a:t>Event checking</a:t>
            </a:r>
          </a:p>
          <a:p>
            <a:pPr algn="l" rtl="0" lvl="1" marR="0" indent="-381000" marL="91440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strike="noStrike" u="none" b="0" cap="none" baseline="0" lang="en" i="0">
                <a:latin typeface="Calibri"/>
                <a:ea typeface="Calibri"/>
                <a:cs typeface="Calibri"/>
                <a:sym typeface="Calibri"/>
              </a:rPr>
              <a:t>Verify that data received is correct</a:t>
            </a:r>
          </a:p>
          <a:p>
            <a:pPr algn="l" rtl="0" lvl="1" marR="0" indent="-381000" marL="91440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strike="noStrike" u="none" b="0" cap="none" baseline="0" lang="en" i="0">
                <a:latin typeface="Calibri"/>
                <a:ea typeface="Calibri"/>
                <a:cs typeface="Calibri"/>
                <a:sym typeface="Calibri"/>
              </a:rPr>
              <a:t>Verify correct synchronization of front-ends</a:t>
            </a:r>
          </a:p>
          <a:p>
            <a:pPr algn="l" rtl="0" lvl="0" marR="0" indent="-371475" marL="396875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strike="noStrike" u="none" b="0" cap="none" baseline="0" sz="2000" lang="en" i="0">
                <a:latin typeface="Calibri"/>
                <a:ea typeface="Calibri"/>
                <a:cs typeface="Calibri"/>
                <a:sym typeface="Calibri"/>
              </a:rPr>
              <a:t>Extended digital signal processing to extract information of interest and minimize data volume</a:t>
            </a:r>
          </a:p>
          <a:p>
            <a:pPr algn="l" rtl="0" lvl="0" marR="0" indent="-371475" marL="396875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strike="noStrike" u="none" b="0" cap="none" baseline="0" sz="2000" lang="en" i="0">
                <a:latin typeface="Calibri"/>
                <a:ea typeface="Calibri"/>
                <a:cs typeface="Calibri"/>
                <a:sym typeface="Calibri"/>
              </a:rPr>
              <a:t>Event merging/building</a:t>
            </a:r>
          </a:p>
          <a:p>
            <a:pPr algn="l" rtl="0" lvl="1" marR="0" indent="-381000" marL="91440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strike="noStrike" u="none" b="0" cap="none" baseline="0" lang="en" i="0">
                <a:latin typeface="Calibri"/>
                <a:ea typeface="Calibri"/>
                <a:cs typeface="Calibri"/>
                <a:sym typeface="Calibri"/>
              </a:rPr>
              <a:t>Build consistent data structures from the individual data sources so it can be efficiently sent to DAQ CPU farm and processed efficiently without wasting time reformatting data on CPU.</a:t>
            </a:r>
          </a:p>
          <a:p>
            <a:pPr algn="l" rtl="0" lvl="1" marR="0" indent="-381000" marL="91440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strike="noStrike" u="none" b="0" cap="none" baseline="0" lang="en" i="0">
                <a:latin typeface="Calibri"/>
                <a:ea typeface="Calibri"/>
                <a:cs typeface="Calibri"/>
                <a:sym typeface="Calibri"/>
              </a:rPr>
              <a:t>Requires significant data buffering</a:t>
            </a:r>
          </a:p>
        </p:txBody>
      </p:sp>
      <p:pic>
        <p:nvPicPr>
          <p:cNvPr id="369" name="Shape 369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2179638" x="5635625"/>
            <a:ext cy="2849699" cx="343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3" name="Shape 3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4" name="Shape 374"/>
          <p:cNvSpPr txBox="1"/>
          <p:nvPr>
            <p:ph type="title"/>
          </p:nvPr>
        </p:nvSpPr>
        <p:spPr>
          <a:xfrm>
            <a:off y="230187" x="381000"/>
            <a:ext cy="664796" cx="83819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ctr" rtl="0" lvl="0" marR="0" indent="0"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400" lang="en" i="0">
                <a:latin typeface="Calibri"/>
                <a:ea typeface="Calibri"/>
                <a:cs typeface="Calibri"/>
                <a:sym typeface="Calibri"/>
              </a:rPr>
              <a:t>CBM DAQ Architecture</a:t>
            </a:r>
          </a:p>
        </p:txBody>
      </p:sp>
      <p:pic>
        <p:nvPicPr>
          <p:cNvPr id="375" name="Shape 375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1020762" x="219075"/>
            <a:ext cy="5291136" cx="870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y="274637" x="1403648"/>
            <a:ext cy="1143000" cx="728315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222268"/>
              </a:buClr>
              <a:buSzPct val="25000"/>
              <a:buFont typeface="Arial"/>
              <a:buNone/>
            </a:pPr>
            <a:r>
              <a:rPr strike="noStrike" u="none" b="1" cap="none" baseline="0" sz="3200" lang="en" i="0">
                <a:solidFill>
                  <a:srgbClr val="222268"/>
                </a:solidFill>
                <a:latin typeface="Arial"/>
                <a:ea typeface="Arial"/>
                <a:cs typeface="Arial"/>
                <a:sym typeface="Arial"/>
              </a:rPr>
              <a:t>The ICE-DIP Project</a:t>
            </a:r>
          </a:p>
        </p:txBody>
      </p:sp>
      <p:sp>
        <p:nvSpPr>
          <p:cNvPr id="209" name="Shape 209"/>
          <p:cNvSpPr txBox="1"/>
          <p:nvPr>
            <p:ph idx="10" type="dt"/>
          </p:nvPr>
        </p:nvSpPr>
        <p:spPr>
          <a:xfrm>
            <a:off y="6376242" x="6876256"/>
            <a:ext cy="365125" cx="93610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xx/xx/2014</a:t>
            </a:r>
          </a:p>
        </p:txBody>
      </p:sp>
      <p:sp>
        <p:nvSpPr>
          <p:cNvPr id="210" name="Shape 210"/>
          <p:cNvSpPr txBox="1"/>
          <p:nvPr>
            <p:ph idx="11" type="ftr"/>
          </p:nvPr>
        </p:nvSpPr>
        <p:spPr>
          <a:xfrm>
            <a:off y="6356351" x="2843808"/>
            <a:ext cy="365125" cx="345638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1200" lang="en">
                <a:solidFill>
                  <a:srgbClr val="7F7F7F"/>
                </a:solidFill>
              </a:rPr>
              <a:t>Srikanth Sridharan</a:t>
            </a:r>
            <a:r>
              <a:rPr strike="noStrike" u="none" b="0" cap="none" baseline="0" sz="1200" lang="en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ICE-DIP Project</a:t>
            </a:r>
          </a:p>
        </p:txBody>
      </p:sp>
      <p:sp>
        <p:nvSpPr>
          <p:cNvPr id="211" name="Shape 211"/>
          <p:cNvSpPr txBox="1"/>
          <p:nvPr>
            <p:ph idx="12" type="sldNum"/>
          </p:nvPr>
        </p:nvSpPr>
        <p:spPr>
          <a:xfrm>
            <a:off y="6356351" x="8316415"/>
            <a:ext cy="365125" cx="37038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"/>
              <a:t> 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/>
          <a:srcRect t="0" b="0" r="2822" l="5603"/>
          <a:stretch/>
        </p:blipFill>
        <p:spPr>
          <a:xfrm>
            <a:off y="0" x="2825085"/>
            <a:ext cy="6419280" cx="6318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y="274637" x="1403648"/>
            <a:ext cy="1143000" cx="7283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76200" marL="342900">
              <a:spcBef>
                <a:spcPts val="56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sz="2400" lang="en"/>
              <a:t>What is ICE-DIP? </a:t>
            </a:r>
          </a:p>
          <a:p>
            <a:r>
              <a:t/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y="1600200" x="1403648"/>
            <a:ext cy="4526100" cx="7283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buClr>
                <a:srgbClr val="7F7F7F"/>
              </a:buClr>
              <a:buSzPct val="100000"/>
              <a:buFont typeface="Arial"/>
              <a:buChar char="●"/>
            </a:pPr>
            <a:r>
              <a:rPr sz="1800" lang="en"/>
              <a:t>ICE-DIP – The Intel-CERN European Doctorate Industrial Program </a:t>
            </a:r>
          </a:p>
          <a:p>
            <a:r>
              <a:t/>
            </a:r>
          </a:p>
          <a:p>
            <a:pPr rtl="0" lvl="0" indent="-342900" marL="457200">
              <a:buClr>
                <a:srgbClr val="7F7F7F"/>
              </a:buClr>
              <a:buSzPct val="100000"/>
              <a:buFont typeface="Arial"/>
              <a:buChar char="●"/>
            </a:pPr>
            <a:r>
              <a:rPr sz="1800" lang="en"/>
              <a:t>An EU EID project </a:t>
            </a:r>
          </a:p>
          <a:p>
            <a:pPr rtl="0" lvl="0" indent="457200" marL="0">
              <a:buNone/>
            </a:pPr>
            <a:r>
              <a:rPr sz="1800" lang="en"/>
              <a:t>– Within Framework Program 7 </a:t>
            </a:r>
          </a:p>
          <a:p>
            <a:pPr rtl="0" lvl="0" indent="457200" marL="0">
              <a:buNone/>
            </a:pPr>
            <a:r>
              <a:rPr sz="1800" lang="en"/>
              <a:t>– Within the Marie-Curie mobility program </a:t>
            </a:r>
          </a:p>
          <a:p>
            <a:pPr rtl="0" lvl="0" indent="457200" marL="0">
              <a:buNone/>
            </a:pPr>
            <a:r>
              <a:rPr sz="1800" lang="en"/>
              <a:t>– Within the European Industrial Doctorate scheme </a:t>
            </a:r>
          </a:p>
          <a:p>
            <a:r>
              <a:t/>
            </a:r>
          </a:p>
          <a:p>
            <a:pPr rtl="0" lvl="0" indent="-342900" marL="457200">
              <a:buClr>
                <a:srgbClr val="7F7F7F"/>
              </a:buClr>
              <a:buSzPct val="100000"/>
              <a:buFont typeface="Arial"/>
              <a:buChar char="●"/>
            </a:pPr>
            <a:r>
              <a:rPr sz="1800" lang="en"/>
              <a:t>Purpose: research solutions for next generation data acquisition networks 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219" name="Shape 219"/>
          <p:cNvSpPr txBox="1"/>
          <p:nvPr/>
        </p:nvSpPr>
        <p:spPr>
          <a:xfrm>
            <a:off y="6308875" x="3216400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1000" lang="en"/>
              <a:t>Material from Andrzej Nowak - ICE-DIP overview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y="274637" x="1403648"/>
            <a:ext cy="1143000" cx="7283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sz="2400" lang="en"/>
              <a:t>Science and Technology PoW </a:t>
            </a:r>
          </a:p>
          <a:p>
            <a:pPr rtl="0" lvl="0">
              <a:buNone/>
            </a:pPr>
            <a:r>
              <a:rPr sz="2400" lang="en"/>
              <a:t>reference</a:t>
            </a:r>
          </a:p>
        </p:txBody>
      </p:sp>
      <p:graphicFrame>
        <p:nvGraphicFramePr>
          <p:cNvPr id="225" name="Shape 225"/>
          <p:cNvGraphicFramePr/>
          <p:nvPr/>
        </p:nvGraphicFramePr>
        <p:xfrm>
          <a:off y="1239000" x="95250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{7DE650B1-C173-4482-ADF1-F1C9CE0381C0}</a:tableStyleId>
              </a:tblPr>
              <a:tblGrid>
                <a:gridCol w="1005100"/>
                <a:gridCol w="609000"/>
                <a:gridCol w="686650"/>
                <a:gridCol w="2558450"/>
                <a:gridCol w="23798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buNone/>
                      </a:pPr>
                      <a:r>
                        <a:rPr lang="en"/>
                        <a:t>Theme </a:t>
                      </a:r>
                    </a:p>
                  </a:txBody>
                  <a:tcPr marR="91425" marB="91425" marT="91425" marL="91425">
                    <a:solidFill>
                      <a:srgbClr val="4A86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buNone/>
                      </a:pPr>
                      <a:r>
                        <a:rPr lang="en"/>
                        <a:t>WP </a:t>
                      </a:r>
                    </a:p>
                  </a:txBody>
                  <a:tcPr marR="91425" marB="91425" marT="91425" marL="91425">
                    <a:solidFill>
                      <a:srgbClr val="4A86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buNone/>
                      </a:pPr>
                      <a:r>
                        <a:rPr lang="en"/>
                        <a:t>ESR </a:t>
                      </a:r>
                    </a:p>
                  </a:txBody>
                  <a:tcPr marR="91425" marB="91425" marT="91425" marL="91425">
                    <a:solidFill>
                      <a:srgbClr val="4A86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buNone/>
                      </a:pPr>
                      <a:r>
                        <a:rPr lang="en"/>
                        <a:t>Challenge </a:t>
                      </a:r>
                    </a:p>
                  </a:txBody>
                  <a:tcPr marR="91425" marB="91425" marT="91425" marL="91425">
                    <a:solidFill>
                      <a:srgbClr val="4A86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buNone/>
                      </a:pPr>
                      <a:r>
                        <a:rPr lang="en"/>
                        <a:t>Research</a:t>
                      </a:r>
                    </a:p>
                  </a:txBody>
                  <a:tcPr marR="91425" marB="91425" marT="91425" marL="91425">
                    <a:solidFill>
                      <a:srgbClr val="4A86E8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Silicon</a:t>
                      </a:r>
                    </a:p>
                    <a:p>
                      <a:pPr rtl="0" lv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Photonics </a:t>
                      </a:r>
                    </a:p>
                    <a:p>
                      <a:r>
                        <a:t/>
                      </a:r>
                    </a:p>
                  </a:txBody>
                  <a:tcPr marR="91425" marB="91425" marT="91425" marL="91425"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buNone/>
                      </a:pPr>
                      <a:r>
                        <a:rPr lang="en"/>
                        <a:t>WP1 </a:t>
                      </a:r>
                    </a:p>
                  </a:txBody>
                  <a:tcPr marR="91425" marB="91425" marT="91425" marL="91425"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buNone/>
                      </a:pPr>
                      <a:r>
                        <a:rPr lang="en"/>
                        <a:t>ESR1</a:t>
                      </a:r>
                    </a:p>
                  </a:txBody>
                  <a:tcPr marR="91425" marB="91425" marT="91425" marL="91425"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Need affordable, high</a:t>
                      </a:r>
                    </a:p>
                    <a:p>
                      <a:pPr rtl="0" lv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throughput, radiation tolerant</a:t>
                      </a:r>
                    </a:p>
                    <a:p>
                      <a:pPr rtl="0" lvl="0">
                        <a:buNone/>
                      </a:pPr>
                      <a:r>
                        <a:rPr lang="en"/>
                        <a:t>links</a:t>
                      </a:r>
                    </a:p>
                  </a:txBody>
                  <a:tcPr marR="91425" marB="91425" marT="91425" marL="91425"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Design, manufacture, test under stress a Si-</a:t>
                      </a:r>
                    </a:p>
                    <a:p>
                      <a:pPr rtl="0" lvl="0">
                        <a:buNone/>
                      </a:pPr>
                      <a:r>
                        <a:rPr lang="en"/>
                        <a:t>photonics link</a:t>
                      </a:r>
                    </a:p>
                  </a:txBody>
                  <a:tcPr marR="91425" marB="91425" marT="91425" marL="91425">
                    <a:solidFill>
                      <a:srgbClr val="9FC5E8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buNone/>
                      </a:pPr>
                      <a:r>
                        <a:rPr lang="en"/>
                        <a:t>Reconfi-</a:t>
                      </a:r>
                    </a:p>
                    <a:p>
                      <a:pPr rtl="0" lvl="0">
                        <a:buNone/>
                      </a:pPr>
                      <a:r>
                        <a:rPr lang="en"/>
                        <a:t>gurable</a:t>
                      </a:r>
                    </a:p>
                    <a:p>
                      <a:pPr rtl="0" lvl="0">
                        <a:buNone/>
                      </a:pPr>
                      <a:r>
                        <a:rPr lang="en"/>
                        <a:t>Logic </a:t>
                      </a:r>
                    </a:p>
                  </a:txBody>
                  <a:tcPr marR="91425" marB="91425" marT="91425" marL="91425"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buNone/>
                      </a:pPr>
                      <a:r>
                        <a:rPr lang="en"/>
                        <a:t>WP2 </a:t>
                      </a:r>
                    </a:p>
                  </a:txBody>
                  <a:tcPr marR="91425" marB="91425" marT="91425" marL="91425"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buNone/>
                      </a:pPr>
                      <a:r>
                        <a:rPr lang="en"/>
                        <a:t>ESR2</a:t>
                      </a:r>
                    </a:p>
                  </a:txBody>
                  <a:tcPr marR="91425" marB="91425" marT="91425" marL="91425"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Reconfigurable logic is used</a:t>
                      </a:r>
                    </a:p>
                    <a:p>
                      <a:pPr rtl="0" lv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where potentially more</a:t>
                      </a:r>
                    </a:p>
                    <a:p>
                      <a:pPr rtl="0" lvl="0">
                        <a:buNone/>
                      </a:pPr>
                      <a:r>
                        <a:rPr lang="en"/>
                        <a:t>programmable CPUs could be proposed</a:t>
                      </a:r>
                    </a:p>
                  </a:txBody>
                  <a:tcPr marR="91425" marB="91425" marT="91425" marL="91425"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A hybrid CPU/FPGA data pre-processing</a:t>
                      </a:r>
                    </a:p>
                    <a:p>
                      <a:pPr rtl="0" lv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system</a:t>
                      </a:r>
                    </a:p>
                    <a:p>
                      <a:r>
                        <a:t/>
                      </a:r>
                    </a:p>
                  </a:txBody>
                  <a:tcPr marR="91425" marB="91425" marT="91425" marL="91425">
                    <a:solidFill>
                      <a:srgbClr val="C9DAF8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DAQ</a:t>
                      </a:r>
                    </a:p>
                    <a:p>
                      <a:pPr rtl="0" lv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networks</a:t>
                      </a:r>
                    </a:p>
                    <a:p>
                      <a:r>
                        <a:t/>
                      </a:r>
                    </a:p>
                  </a:txBody>
                  <a:tcPr marR="91425" marB="91425" marT="91425" marL="91425"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buNone/>
                      </a:pPr>
                      <a:r>
                        <a:rPr lang="en"/>
                        <a:t>WP3</a:t>
                      </a:r>
                    </a:p>
                  </a:txBody>
                  <a:tcPr marR="91425" marB="91425" marT="91425" marL="91425"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buNone/>
                      </a:pPr>
                      <a:r>
                        <a:rPr lang="en"/>
                        <a:t>ESR3</a:t>
                      </a:r>
                    </a:p>
                  </a:txBody>
                  <a:tcPr marR="91425" marB="91425" marT="91425" marL="91425"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Bursts in traffic are not</a:t>
                      </a:r>
                    </a:p>
                    <a:p>
                      <a:pPr rtl="0" lv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handled well by off-the-shelf</a:t>
                      </a:r>
                    </a:p>
                    <a:p>
                      <a:pPr rtl="0" lvl="0">
                        <a:buNone/>
                      </a:pPr>
                      <a:r>
                        <a:rPr lang="en"/>
                        <a:t>networking equipment</a:t>
                      </a:r>
                    </a:p>
                  </a:txBody>
                  <a:tcPr marR="91425" marB="91425" marT="91425" marL="91425"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Loss-less throughput up to multiple Tbit/s</a:t>
                      </a:r>
                    </a:p>
                    <a:p>
                      <a:pPr rtl="0" lvl="0">
                        <a:buNone/>
                      </a:pPr>
                      <a:r>
                        <a:rPr lang="en"/>
                        <a:t>with new protocols</a:t>
                      </a:r>
                    </a:p>
                  </a:txBody>
                  <a:tcPr marR="91425" marB="91425" marT="91425" marL="91425">
                    <a:solidFill>
                      <a:srgbClr val="9FC5E8"/>
                    </a:solidFill>
                  </a:tcPr>
                </a:tc>
              </a:tr>
              <a:tr h="381000">
                <a:tc rowSpan="2">
                  <a:txBody>
                    <a:bodyPr>
                      <a:noAutofit/>
                    </a:bodyPr>
                    <a:lstStyle/>
                    <a:p>
                      <a:pPr rtl="0" lvl="0">
                        <a:buNone/>
                      </a:pPr>
                      <a:r>
                        <a:rPr lang="en"/>
                        <a:t>High</a:t>
                      </a:r>
                    </a:p>
                    <a:p>
                      <a:pPr rtl="0" lvl="0">
                        <a:buNone/>
                      </a:pPr>
                      <a:r>
                        <a:rPr lang="en"/>
                        <a:t>performance</a:t>
                      </a:r>
                    </a:p>
                    <a:p>
                      <a:pPr rtl="0" lvl="0">
                        <a:buNone/>
                      </a:pPr>
                      <a:r>
                        <a:rPr lang="en"/>
                        <a:t>data filtering</a:t>
                      </a:r>
                    </a:p>
                  </a:txBody>
                  <a:tcPr marR="91425" marB="91425" marT="91425" marL="91425">
                    <a:solidFill>
                      <a:srgbClr val="C9DAF8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rtl="0" lvl="0">
                        <a:buNone/>
                      </a:pPr>
                      <a:r>
                        <a:rPr lang="en"/>
                        <a:t>WP4</a:t>
                      </a:r>
                    </a:p>
                  </a:txBody>
                  <a:tcPr marR="91425" marB="91425" marT="91425" marL="91425"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buNone/>
                      </a:pPr>
                      <a:r>
                        <a:rPr lang="en"/>
                        <a:t>ESR4</a:t>
                      </a:r>
                    </a:p>
                  </a:txBody>
                  <a:tcPr marR="91425" marB="91425" marT="91425" marL="91425"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Accelerators need network</a:t>
                      </a:r>
                    </a:p>
                    <a:p>
                      <a:pPr rtl="0" lv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data, but have very limited</a:t>
                      </a:r>
                    </a:p>
                    <a:p>
                      <a:pPr rtl="0" lvl="0">
                        <a:buNone/>
                      </a:pPr>
                      <a:r>
                        <a:rPr lang="en"/>
                        <a:t>networking capabilities</a:t>
                      </a:r>
                    </a:p>
                  </a:txBody>
                  <a:tcPr marR="91425" marB="91425" marT="91425" marL="91425"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Direct data access for accelerators (network-</a:t>
                      </a:r>
                    </a:p>
                    <a:p>
                      <a:pPr rtl="0" lvl="0">
                        <a:buNone/>
                      </a:pPr>
                      <a:r>
                        <a:rPr lang="en"/>
                        <a:t>bus-devices-memory)</a:t>
                      </a:r>
                    </a:p>
                  </a:txBody>
                  <a:tcPr marR="91425" marB="91425" marT="91425" marL="91425">
                    <a:solidFill>
                      <a:srgbClr val="C9DAF8"/>
                    </a:solidFill>
                  </a:tcPr>
                </a:tc>
              </a:tr>
              <a:tr h="381000"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rtl="0">
                        <a:buNone/>
                      </a:pPr>
                      <a:r>
                        <a:rPr lang="en"/>
                        <a:t>ESR5</a:t>
                      </a:r>
                    </a:p>
                  </a:txBody>
                  <a:tcPr marR="91425" marB="91425" marT="91425" marL="91425"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Benefits of new computing</a:t>
                      </a:r>
                    </a:p>
                    <a:p>
                      <a:pPr rtl="0" lv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architectures are rarely fully</a:t>
                      </a:r>
                    </a:p>
                    <a:p>
                      <a:pPr rtl="0" lvl="0">
                        <a:buNone/>
                      </a:pPr>
                      <a:r>
                        <a:rPr lang="en"/>
                        <a:t>exploited by software</a:t>
                      </a:r>
                    </a:p>
                  </a:txBody>
                  <a:tcPr marR="91425" marB="91425" marT="91425" marL="91425"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Find and exploit parallelization opportunities</a:t>
                      </a:r>
                    </a:p>
                    <a:p>
                      <a:pPr rtl="0" lvl="0">
                        <a:buNone/>
                      </a:pPr>
                      <a:r>
                        <a:rPr lang="en"/>
                        <a:t>and ensure forward scaling in DAQ networks</a:t>
                      </a:r>
                    </a:p>
                  </a:txBody>
                  <a:tcPr marR="91425" marB="91425" marT="91425" marL="91425">
                    <a:solidFill>
                      <a:srgbClr val="9FC5E8"/>
                    </a:solidFill>
                  </a:tcPr>
                </a:tc>
              </a:tr>
            </a:tbl>
          </a:graphicData>
        </a:graphic>
      </p:graphicFrame>
      <p:sp>
        <p:nvSpPr>
          <p:cNvPr id="226" name="Shape 226"/>
          <p:cNvSpPr txBox="1"/>
          <p:nvPr/>
        </p:nvSpPr>
        <p:spPr>
          <a:xfrm>
            <a:off y="6308875" x="3216400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000" lang="en"/>
              <a:t>Material from Andrzej Nowak - ICE-DIP overview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31" name="Shape 231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4541942" x="58738"/>
            <a:ext cy="971399" cx="12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/>
          <p:nvPr>
            <p:ph type="title"/>
          </p:nvPr>
        </p:nvSpPr>
        <p:spPr>
          <a:xfrm>
            <a:off y="49412" x="1416773"/>
            <a:ext cy="1143299" cx="72831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A20000"/>
              </a:buClr>
              <a:buSzPct val="25000"/>
              <a:buFont typeface="Helvetica Neue"/>
              <a:buNone/>
            </a:pPr>
            <a:r>
              <a:rPr strike="noStrike" u="none" b="1" cap="none" baseline="0" sz="2400" lang="en" i="0">
                <a:solidFill>
                  <a:srgbClr val="A2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Big Science: lots of data !</a:t>
            </a: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4"/>
          <a:srcRect t="0" b="0" r="0" l="0"/>
          <a:stretch/>
        </p:blipFill>
        <p:spPr>
          <a:xfrm>
            <a:off y="5663192" x="49213"/>
            <a:ext cy="896399" cx="140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 rotWithShape="1">
          <a:blip r:embed="rId5"/>
          <a:srcRect t="0" b="0" r="0" l="0"/>
          <a:stretch/>
        </p:blipFill>
        <p:spPr>
          <a:xfrm>
            <a:off y="3605050" x="-3720"/>
            <a:ext cy="707099" cx="13100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5" name="Shape 235"/>
          <p:cNvGraphicFramePr/>
          <p:nvPr/>
        </p:nvGraphicFramePr>
        <p:xfrm>
          <a:off y="873123" x="1449387"/>
          <a:ext cy="3000000" cx="3000000"/>
        </p:xfrm>
        <a:graphic>
          <a:graphicData uri="http://schemas.openxmlformats.org/drawingml/2006/table">
            <a:tbl>
              <a:tblPr firstRow="1" bandRow="1">
                <a:noFill/>
                <a:tableStyleId>{558D7DF7-EF56-4BEC-B62B-F213AC776D6C}</a:tableStyleId>
              </a:tblPr>
              <a:tblGrid>
                <a:gridCol w="1287000"/>
                <a:gridCol w="1287000"/>
                <a:gridCol w="2574000"/>
                <a:gridCol w="1287000"/>
              </a:tblGrid>
              <a:tr h="1614725"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/>
                        <a:t>Beam</a:t>
                      </a:r>
                      <a:r>
                        <a:rPr baseline="0" lang="en"/>
                        <a:t> Type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/>
                        <a:t>Recording </a:t>
                      </a:r>
                    </a:p>
                    <a:p>
                      <a:pPr algn="ctr" rtl="0" lvl="0">
                        <a:buSzPct val="25000"/>
                        <a:buNone/>
                      </a:pPr>
                      <a:r>
                        <a:rPr lang="en"/>
                        <a:t>(Mass Storage)</a:t>
                      </a:r>
                    </a:p>
                    <a:p>
                      <a:r>
                        <a:t/>
                      </a:r>
                    </a:p>
                    <a:p>
                      <a:pPr algn="ctr" rtl="0" lvl="0">
                        <a:buSzPct val="25000"/>
                        <a:buNone/>
                      </a:pPr>
                      <a:r>
                        <a:rPr baseline="0" lang="en"/>
                        <a:t>(GB/s)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/>
                        <a:t>Data Archived</a:t>
                      </a:r>
                    </a:p>
                    <a:p>
                      <a:r>
                        <a:t/>
                      </a:r>
                    </a:p>
                    <a:p>
                      <a:pPr algn="ctr" rtl="0" lvl="0">
                        <a:buSzPct val="25000"/>
                        <a:buNone/>
                      </a:pPr>
                      <a:r>
                        <a:rPr lang="en"/>
                        <a:t>Total/Yr</a:t>
                      </a:r>
                    </a:p>
                    <a:p>
                      <a:pPr algn="ctr" rtl="0" lvl="0">
                        <a:buSzPct val="25000"/>
                        <a:buNone/>
                      </a:pPr>
                      <a:r>
                        <a:rPr lang="en"/>
                        <a:t>(PB)</a:t>
                      </a:r>
                    </a:p>
                  </a:txBody>
                  <a:tcPr marR="91450" marB="45725" marT="45725" marL="91450"/>
                </a:tc>
              </a:tr>
              <a:tr h="1009200">
                <a:tc>
                  <a:txBody>
                    <a:bodyPr>
                      <a:noAutofit/>
                    </a:bodyPr>
                    <a:lstStyle/>
                    <a:p>
                      <a:pPr algn="l" rtl="0" lvl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"/>
                        <a:t>ALICE</a:t>
                      </a:r>
                    </a:p>
                  </a:txBody>
                  <a:tcPr marR="91450" marB="45725" marT="45725" anchor="ctr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/>
                        <a:t>Pb-Pb</a:t>
                      </a:r>
                    </a:p>
                  </a:txBody>
                  <a:tcPr marR="91450" marB="45725" marT="45725" anchor="ctr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/>
                        <a:t>Design:         1.25</a:t>
                      </a:r>
                    </a:p>
                    <a:p>
                      <a:pPr algn="ctr" rtl="0" lvl="0">
                        <a:buSzPct val="25000"/>
                        <a:buNone/>
                      </a:pPr>
                      <a:r>
                        <a:rPr lang="en"/>
                        <a:t>2009-2013:   4.00</a:t>
                      </a:r>
                    </a:p>
                    <a:p>
                      <a:pPr algn="ctr" rtl="0" lvl="0">
                        <a:buSzPct val="25000"/>
                        <a:buNone/>
                      </a:pPr>
                      <a:r>
                        <a:rPr lang="en"/>
                        <a:t>2015:          10.00</a:t>
                      </a:r>
                    </a:p>
                  </a:txBody>
                  <a:tcPr marR="91450" marB="45725" marT="45725" anchor="ctr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SzPct val="25000"/>
                        <a:buNone/>
                      </a:pPr>
                      <a:r>
                        <a:rPr lang="en"/>
                        <a:t>
</a:t>
                      </a:r>
                      <a:r>
                        <a:rPr lang="en"/>
                        <a:t>2.3</a:t>
                      </a:r>
                    </a:p>
                    <a:p>
                      <a:r>
                        <a:t/>
                      </a:r>
                    </a:p>
                  </a:txBody>
                  <a:tcPr marR="91450" marB="45725" marT="45725" anchor="ctr" marL="91450"/>
                </a:tc>
              </a:tr>
              <a:tr h="1009200">
                <a:tc>
                  <a:txBody>
                    <a:bodyPr>
                      <a:noAutofit/>
                    </a:bodyPr>
                    <a:lstStyle/>
                    <a:p>
                      <a:pPr algn="l" rtl="0" lvl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"/>
                        <a:t>ATLAS</a:t>
                      </a:r>
                    </a:p>
                  </a:txBody>
                  <a:tcPr marR="91450" marB="45725" marT="45725" anchor="ctr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/>
                        <a:t>pp</a:t>
                      </a:r>
                    </a:p>
                  </a:txBody>
                  <a:tcPr marR="91450" marB="45725" marT="45725" anchor="ctr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/>
                        <a:t>Design:</a:t>
                      </a:r>
                      <a:r>
                        <a:rPr baseline="0" lang="en"/>
                        <a:t> </a:t>
                      </a:r>
                      <a:r>
                        <a:rPr lang="en"/>
                        <a:t>100</a:t>
                      </a:r>
                    </a:p>
                  </a:txBody>
                  <a:tcPr marR="91450" marB="45725" marT="45725" anchor="ctr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SzPct val="25000"/>
                        <a:buNone/>
                      </a:pPr>
                      <a:r>
                        <a:rPr lang="en"/>
                        <a:t>
</a:t>
                      </a:r>
                      <a:r>
                        <a:rPr lang="en"/>
                        <a:t>6.0</a:t>
                      </a:r>
                    </a:p>
                    <a:p>
                      <a:r>
                        <a:t/>
                      </a:r>
                    </a:p>
                  </a:txBody>
                  <a:tcPr marR="91450" marB="45725" marT="45725" anchor="b" marL="91450"/>
                </a:tc>
              </a:tr>
              <a:tr h="1009200">
                <a:tc>
                  <a:txBody>
                    <a:bodyPr>
                      <a:noAutofit/>
                    </a:bodyPr>
                    <a:lstStyle/>
                    <a:p>
                      <a:pPr algn="l" rtl="0" lvl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"/>
                        <a:t>CMS</a:t>
                      </a:r>
                    </a:p>
                  </a:txBody>
                  <a:tcPr marR="91450" marB="45725" marT="45725" anchor="ctr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/>
                        <a:t>pp</a:t>
                      </a:r>
                    </a:p>
                  </a:txBody>
                  <a:tcPr marR="91450" marB="45725" marT="45725" anchor="ctr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/>
                        <a:t>Design:</a:t>
                      </a:r>
                      <a:r>
                        <a:rPr baseline="0" lang="en"/>
                        <a:t> </a:t>
                      </a:r>
                      <a:r>
                        <a:rPr lang="en"/>
                        <a:t>100</a:t>
                      </a:r>
                    </a:p>
                  </a:txBody>
                  <a:tcPr marR="91450" marB="45725" marT="45725" anchor="ctr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SzPct val="25000"/>
                        <a:buNone/>
                      </a:pPr>
                      <a:r>
                        <a:rPr lang="en"/>
                        <a:t>
</a:t>
                      </a:r>
                      <a:r>
                        <a:rPr lang="en"/>
                        <a:t>3.0</a:t>
                      </a:r>
                    </a:p>
                    <a:p>
                      <a:r>
                        <a:t/>
                      </a:r>
                    </a:p>
                  </a:txBody>
                  <a:tcPr marR="91450" marB="45725" marT="45725" anchor="b" marL="91450"/>
                </a:tc>
              </a:tr>
              <a:tr h="1009200">
                <a:tc>
                  <a:txBody>
                    <a:bodyPr>
                      <a:noAutofit/>
                    </a:bodyPr>
                    <a:lstStyle/>
                    <a:p>
                      <a:pPr algn="l" rtl="0" lvl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"/>
                        <a:t>LHCb</a:t>
                      </a:r>
                    </a:p>
                  </a:txBody>
                  <a:tcPr marR="91450" marB="45725" marT="45725" anchor="ctr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/>
                        <a:t>pp</a:t>
                      </a:r>
                    </a:p>
                  </a:txBody>
                  <a:tcPr marR="91450" marB="45725" marT="45725" anchor="ctr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/>
                        <a:t>Design:</a:t>
                      </a:r>
                      <a:r>
                        <a:rPr baseline="0" lang="en"/>
                        <a:t> </a:t>
                      </a:r>
                      <a:r>
                        <a:rPr lang="en"/>
                        <a:t>40</a:t>
                      </a:r>
                    </a:p>
                  </a:txBody>
                  <a:tcPr marR="91450" marB="45725" marT="45725" anchor="ctr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buSzPct val="25000"/>
                        <a:buNone/>
                      </a:pPr>
                      <a:r>
                        <a:rPr lang="en"/>
                        <a:t>
</a:t>
                      </a:r>
                      <a:r>
                        <a:rPr lang="en"/>
                        <a:t>1.0</a:t>
                      </a:r>
                    </a:p>
                    <a:p>
                      <a:r>
                        <a:t/>
                      </a:r>
                    </a:p>
                  </a:txBody>
                  <a:tcPr marR="91450" marB="45725" marT="45725" anchor="b" marL="91450"/>
                </a:tc>
              </a:tr>
            </a:tbl>
          </a:graphicData>
        </a:graphic>
      </p:graphicFrame>
      <p:pic>
        <p:nvPicPr>
          <p:cNvPr id="236" name="Shape 236"/>
          <p:cNvPicPr preferRelativeResize="0"/>
          <p:nvPr/>
        </p:nvPicPr>
        <p:blipFill rotWithShape="1">
          <a:blip r:embed="rId6"/>
          <a:srcRect t="0" b="0" r="0" l="0"/>
          <a:stretch/>
        </p:blipFill>
        <p:spPr>
          <a:xfrm>
            <a:off y="1006454" x="1649428"/>
            <a:ext cy="5113499" cx="681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7"/>
          <a:srcRect t="0" b="0" r="0" l="0"/>
          <a:stretch/>
        </p:blipFill>
        <p:spPr>
          <a:xfrm>
            <a:off y="2492894" x="46080"/>
            <a:ext cy="993299" cx="13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>
            <p:ph idx="11" type="ftr"/>
          </p:nvPr>
        </p:nvSpPr>
        <p:spPr>
          <a:xfrm>
            <a:off y="6514800" x="2843800"/>
            <a:ext cy="282900" cx="4100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>
              <a:buClr>
                <a:srgbClr val="000000"/>
              </a:buClr>
              <a:buSzPct val="25000"/>
              <a:buFont typeface="Arial"/>
              <a:buNone/>
            </a:pPr>
            <a:r>
              <a:rPr sz="1000" lang="en"/>
              <a:t>Material from </a:t>
            </a:r>
            <a:r>
              <a:rPr strike="noStrike" u="none" b="0" cap="none" baseline="0" sz="1000" lang="en" i="0"/>
              <a:t>P. Vande Vyvre CERN-PH - </a:t>
            </a:r>
            <a:r>
              <a:rPr sz="1000" lang="en"/>
              <a:t>Data Acquisition. Jan 2014</a:t>
            </a:r>
          </a:p>
          <a:p>
            <a:r>
              <a:t/>
            </a:r>
          </a:p>
        </p:txBody>
      </p:sp>
      <p:sp>
        <p:nvSpPr>
          <p:cNvPr id="239" name="Shape 239"/>
          <p:cNvSpPr txBox="1"/>
          <p:nvPr>
            <p:ph idx="12" type="sldNum"/>
          </p:nvPr>
        </p:nvSpPr>
        <p:spPr>
          <a:xfrm>
            <a:off y="6356351" x="8316415"/>
            <a:ext cy="365099" cx="370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y="231437" x="631793"/>
            <a:ext cy="1143000" cx="85121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ctr" rtl="0" lvl="0" marR="0" indent="0"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4000" lang="en" i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Readout Links of LHC Experiments</a:t>
            </a: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2286000" x="214312"/>
            <a:ext cy="1341437" cx="18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 rotWithShape="1">
          <a:blip r:embed="rId4"/>
          <a:srcRect t="0" b="0" r="0" l="0"/>
          <a:stretch/>
        </p:blipFill>
        <p:spPr>
          <a:xfrm>
            <a:off y="3700462" x="285750"/>
            <a:ext cy="1122299" cx="15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 rotWithShape="1">
          <a:blip r:embed="rId5"/>
          <a:srcRect t="0" b="0" r="0" l="0"/>
          <a:stretch/>
        </p:blipFill>
        <p:spPr>
          <a:xfrm>
            <a:off y="1071562" x="285750"/>
            <a:ext cy="1046162" cx="171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/>
        </p:nvSpPr>
        <p:spPr>
          <a:xfrm>
            <a:off y="838200" x="7947025"/>
            <a:ext cy="215899" cx="94615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400" lang="en" i="0">
                <a:latin typeface="Calibri"/>
                <a:ea typeface="Calibri"/>
                <a:cs typeface="Calibri"/>
                <a:sym typeface="Calibri"/>
              </a:rPr>
              <a:t>Flow Control</a:t>
            </a:r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6"/>
          <a:srcRect t="0" b="0" r="0" l="0"/>
          <a:stretch/>
        </p:blipFill>
        <p:spPr>
          <a:xfrm>
            <a:off y="5057775" x="214312"/>
            <a:ext cy="1381199" cx="17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/>
          <p:nvPr/>
        </p:nvSpPr>
        <p:spPr>
          <a:xfrm>
            <a:off y="6400800" x="3122225"/>
            <a:ext cy="457200" cx="407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000" lang="en"/>
              <a:t>Material from N. Neufeld - ISOTDAQ (Intro to Trigger &amp; DAQ) 01/2014 </a:t>
            </a:r>
          </a:p>
        </p:txBody>
      </p:sp>
      <p:graphicFrame>
        <p:nvGraphicFramePr>
          <p:cNvPr id="251" name="Shape 251"/>
          <p:cNvGraphicFramePr/>
          <p:nvPr/>
        </p:nvGraphicFramePr>
        <p:xfrm>
          <a:off y="838200" x="280987"/>
          <a:ext cy="3000000" cx="3000000"/>
        </p:xfrm>
        <a:graphic>
          <a:graphicData uri="http://schemas.openxmlformats.org/drawingml/2006/table">
            <a:tbl>
              <a:tblPr>
                <a:noFill/>
                <a:tableStyleId>{C8F66B9F-83CE-4728-B7BF-2E63A156A3C4}</a:tableStyleId>
              </a:tblPr>
              <a:tblGrid>
                <a:gridCol w="1828800"/>
                <a:gridCol w="1547800"/>
                <a:gridCol w="4487875"/>
                <a:gridCol w="715950"/>
              </a:tblGrid>
              <a:tr h="1359300">
                <a:tc>
                  <a:txBody>
                    <a:bodyPr>
                      <a:noAutofit/>
                    </a:bodyPr>
                    <a:lstStyle/>
                    <a:p/>
                  </a:txBody>
                  <a:tcPr marR="0" marB="0" marT="0" anchor="ctr" marL="0"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strike="noStrike" u="none" b="0" cap="none" baseline="0" sz="2000" lang="en" i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DDL</a:t>
                      </a:r>
                    </a:p>
                  </a:txBody>
                  <a:tcPr marR="0" marB="0" marT="0" anchor="ctr" marL="0"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strike="noStrike" u="none" b="0" cap="none" baseline="0" sz="1600" lang="en" i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Optical 200 MB/s                       ≈ 400 links </a:t>
                      </a:r>
                      <a:br>
                        <a:rPr strike="noStrike" u="none" b="0" cap="none" baseline="0" sz="1600" lang="en" i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</a:br>
                      <a:r>
                        <a:rPr strike="noStrike" u="none" b="0" cap="none" baseline="0" sz="1600" lang="en" i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Full duplex: Controls FE (commands, Pedestals, Calibration data)</a:t>
                      </a:r>
                    </a:p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strike="noStrike" u="none" b="0" cap="none" baseline="0" sz="1600" lang="en" i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Receiver card interfaces to PC</a:t>
                      </a:r>
                    </a:p>
                  </a:txBody>
                  <a:tcPr marR="84400" marB="0" marT="0" anchor="ctr" marL="84400"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strike="noStrike" u="none" b="0" cap="none" baseline="0" sz="1600" lang="en" i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</a:p>
                  </a:txBody>
                  <a:tcPr marR="84400" marB="0" marT="0" anchor="ctr" marL="84400"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1359300">
                <a:tc>
                  <a:txBody>
                    <a:bodyPr>
                      <a:noAutofit/>
                    </a:bodyPr>
                    <a:lstStyle/>
                    <a:p/>
                  </a:txBody>
                  <a:tcPr marR="0" marB="0" marT="0" anchor="ctr" marL="0"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strike="noStrike" u="none" b="0" cap="none" baseline="0" sz="2000" lang="en" i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SLINK</a:t>
                      </a:r>
                    </a:p>
                  </a:txBody>
                  <a:tcPr marR="0" marB="0" marT="0" anchor="ctr" marL="0"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strike="noStrike" u="none" b="0" cap="none" baseline="0" sz="1600" lang="en" i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Optical: 160 MB/s                     ≈ 1600 Links</a:t>
                      </a:r>
                    </a:p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strike="noStrike" u="none" b="0" cap="none" baseline="0" sz="1600" lang="en" i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Receiver card interfaces to PC.</a:t>
                      </a:r>
                    </a:p>
                  </a:txBody>
                  <a:tcPr marR="84400" marB="0" marT="0" anchor="ctr" marL="84400"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strike="noStrike" u="none" b="0" cap="none" baseline="0" sz="1600" lang="en" i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</a:p>
                  </a:txBody>
                  <a:tcPr marR="84400" marB="0" marT="0" anchor="ctr" marL="84400"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1426200">
                <a:tc>
                  <a:txBody>
                    <a:bodyPr>
                      <a:noAutofit/>
                    </a:bodyPr>
                    <a:lstStyle/>
                    <a:p/>
                  </a:txBody>
                  <a:tcPr marR="0" marB="0" marT="0" anchor="ctr" marL="0"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strike="noStrike" u="none" b="0" cap="none" baseline="0" sz="2000" lang="en" i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SLINK 64</a:t>
                      </a:r>
                    </a:p>
                  </a:txBody>
                  <a:tcPr marR="0" marB="0" marT="0" anchor="ctr" marL="0"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strike="noStrike" u="none" b="0" cap="none" baseline="0" sz="1600" lang="en" i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LVDS: 200 MB/s (max. 15m)    ≈ 500 links</a:t>
                      </a:r>
                    </a:p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strike="noStrike" u="none" b="0" cap="none" baseline="0" sz="1600" lang="en" i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Peak throughput 400 MB/s to absorb fluctuations</a:t>
                      </a:r>
                    </a:p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strike="noStrike" u="none" b="0" cap="none" baseline="0" sz="1600" lang="en" i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Receiver card interfaces to commercial NIC (Myrinet)</a:t>
                      </a:r>
                    </a:p>
                  </a:txBody>
                  <a:tcPr marR="84400" marB="0" marT="0" anchor="ctr" marL="84400"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strike="noStrike" u="none" b="0" cap="none" baseline="0" sz="1600" lang="en" i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</a:p>
                  </a:txBody>
                  <a:tcPr marR="84400" marB="0" marT="0" anchor="ctr" marL="84400"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1318275">
                <a:tc>
                  <a:txBody>
                    <a:bodyPr>
                      <a:noAutofit/>
                    </a:bodyPr>
                    <a:lstStyle/>
                    <a:p/>
                  </a:txBody>
                  <a:tcPr marR="0" marB="0" marT="0" anchor="ctr" marL="0"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strike="noStrike" u="none" b="0" cap="none" baseline="0" sz="2000" lang="en" i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Glink (GOL)</a:t>
                      </a:r>
                    </a:p>
                  </a:txBody>
                  <a:tcPr marR="0" marB="0" marT="0" anchor="ctr" marL="0"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strike="noStrike" u="none" b="0" cap="none" baseline="0" sz="1600" lang="en" i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Optical  200 MB/s ≈ 4000 links</a:t>
                      </a:r>
                    </a:p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strike="noStrike" u="none" b="0" cap="none" baseline="0" sz="1600" lang="en" i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Receiver card interfaces to custom-built Ethernet NIC (4 x 1 Gbit/s over copper)</a:t>
                      </a:r>
                    </a:p>
                  </a:txBody>
                  <a:tcPr marR="84400" marB="0" marT="0" anchor="ctr" marL="84400"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strike="noStrike" u="none" b="0" cap="none" baseline="0" sz="1600" lang="en" i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(no)</a:t>
                      </a:r>
                    </a:p>
                  </a:txBody>
                  <a:tcPr marR="84400" marB="0" marT="0" anchor="ctr" marL="84400"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56" name="Shape 256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861150" x="1632237"/>
            <a:ext cy="1381199" cx="17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/>
          <p:nvPr>
            <p:ph type="title"/>
          </p:nvPr>
        </p:nvSpPr>
        <p:spPr>
          <a:xfrm>
            <a:off y="274637" x="1403648"/>
            <a:ext cy="1143299" cx="7283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2400" lang="en"/>
              <a:t>General Overview</a:t>
            </a:r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4"/>
          <a:srcRect t="0" b="0" r="0" l="0"/>
          <a:stretch/>
        </p:blipFill>
        <p:spPr>
          <a:xfrm>
            <a:off y="2009725" x="1494062"/>
            <a:ext cy="1341300" cx="18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 rotWithShape="1">
          <a:blip r:embed="rId5"/>
          <a:srcRect t="0" b="0" r="0" l="0"/>
          <a:stretch/>
        </p:blipFill>
        <p:spPr>
          <a:xfrm>
            <a:off y="2133587" x="214325"/>
            <a:ext cy="1122299" cx="15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 rotWithShape="1">
          <a:blip r:embed="rId6"/>
          <a:srcRect t="0" b="0" r="0" l="0"/>
          <a:stretch/>
        </p:blipFill>
        <p:spPr>
          <a:xfrm>
            <a:off y="1166712" x="157025"/>
            <a:ext cy="1046099" cx="171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/>
          <p:nvPr/>
        </p:nvSpPr>
        <p:spPr>
          <a:xfrm>
            <a:off y="1291525" x="4095825"/>
            <a:ext cy="3002400" cx="4286099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buNone/>
            </a:pPr>
            <a:r>
              <a:rPr lang="en"/>
              <a:t>Tigger and DAQ</a:t>
            </a:r>
          </a:p>
        </p:txBody>
      </p:sp>
      <p:sp>
        <p:nvSpPr>
          <p:cNvPr id="262" name="Shape 262"/>
          <p:cNvSpPr/>
          <p:nvPr/>
        </p:nvSpPr>
        <p:spPr>
          <a:xfrm>
            <a:off y="2196325" x="6097375"/>
            <a:ext cy="794999" cx="1717800"/>
          </a:xfrm>
          <a:prstGeom prst="ellipse">
            <a:avLst/>
          </a:prstGeom>
          <a:solidFill>
            <a:srgbClr val="FFF2CC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lang="en"/>
              <a:t>Data Acquisition System</a:t>
            </a:r>
          </a:p>
        </p:txBody>
      </p:sp>
      <p:sp>
        <p:nvSpPr>
          <p:cNvPr id="263" name="Shape 263"/>
          <p:cNvSpPr/>
          <p:nvPr/>
        </p:nvSpPr>
        <p:spPr>
          <a:xfrm>
            <a:off y="3274825" x="4303375"/>
            <a:ext cy="794999" cx="1717800"/>
          </a:xfrm>
          <a:prstGeom prst="ellipse">
            <a:avLst/>
          </a:prstGeom>
          <a:solidFill>
            <a:srgbClr val="FFF2CC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lang="en"/>
              <a:t>Trigger System</a:t>
            </a:r>
          </a:p>
        </p:txBody>
      </p:sp>
      <p:cxnSp>
        <p:nvCxnSpPr>
          <p:cNvPr id="264" name="Shape 264"/>
          <p:cNvCxnSpPr>
            <a:endCxn id="262" idx="1"/>
          </p:cNvCxnSpPr>
          <p:nvPr/>
        </p:nvCxnSpPr>
        <p:spPr>
          <a:xfrm>
            <a:off y="1606850" x="3396641"/>
            <a:ext cy="705900" cx="29522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65" name="Shape 265"/>
          <p:cNvCxnSpPr>
            <a:endCxn id="263" idx="1"/>
          </p:cNvCxnSpPr>
          <p:nvPr/>
        </p:nvCxnSpPr>
        <p:spPr>
          <a:xfrm>
            <a:off y="2299250" x="3078341"/>
            <a:ext cy="1091999" cx="1476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266" name="Shape 266"/>
          <p:cNvSpPr txBox="1"/>
          <p:nvPr/>
        </p:nvSpPr>
        <p:spPr>
          <a:xfrm>
            <a:off y="2503500" x="4095825"/>
            <a:ext cy="629999" cx="891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trigger signals</a:t>
            </a:r>
          </a:p>
        </p:txBody>
      </p:sp>
      <p:cxnSp>
        <p:nvCxnSpPr>
          <p:cNvPr id="267" name="Shape 267"/>
          <p:cNvCxnSpPr>
            <a:stCxn id="263" idx="7"/>
            <a:endCxn id="262" idx="3"/>
          </p:cNvCxnSpPr>
          <p:nvPr/>
        </p:nvCxnSpPr>
        <p:spPr>
          <a:xfrm rot="10800000" flipH="1">
            <a:off y="2874899" x="5769609"/>
            <a:ext cy="516350" cx="579331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268" name="Shape 268"/>
          <p:cNvSpPr txBox="1"/>
          <p:nvPr/>
        </p:nvSpPr>
        <p:spPr>
          <a:xfrm>
            <a:off y="3081300" x="5911500"/>
            <a:ext cy="457200" cx="1041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decisions</a:t>
            </a:r>
          </a:p>
        </p:txBody>
      </p:sp>
      <p:sp>
        <p:nvSpPr>
          <p:cNvPr id="269" name="Shape 269"/>
          <p:cNvSpPr/>
          <p:nvPr/>
        </p:nvSpPr>
        <p:spPr>
          <a:xfrm>
            <a:off y="3812400" x="6728000"/>
            <a:ext cy="671124" cx="1425750"/>
          </a:xfrm>
          <a:prstGeom prst="flowChartMagneticDisk">
            <a:avLst/>
          </a:prstGeom>
          <a:solidFill>
            <a:srgbClr val="9FC5E8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Mass Storage</a:t>
            </a:r>
          </a:p>
        </p:txBody>
      </p:sp>
      <p:cxnSp>
        <p:nvCxnSpPr>
          <p:cNvPr id="270" name="Shape 270"/>
          <p:cNvCxnSpPr>
            <a:endCxn id="269" idx="1"/>
          </p:cNvCxnSpPr>
          <p:nvPr/>
        </p:nvCxnSpPr>
        <p:spPr>
          <a:xfrm>
            <a:off y="2852699" x="7331074"/>
            <a:ext cy="959700" cx="1098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271" name="Shape 271"/>
          <p:cNvSpPr txBox="1"/>
          <p:nvPr/>
        </p:nvSpPr>
        <p:spPr>
          <a:xfrm>
            <a:off y="3249479" x="7440875"/>
            <a:ext cy="629999" cx="794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raw data</a:t>
            </a:r>
          </a:p>
        </p:txBody>
      </p:sp>
      <p:sp>
        <p:nvSpPr>
          <p:cNvPr id="272" name="Shape 272"/>
          <p:cNvSpPr/>
          <p:nvPr/>
        </p:nvSpPr>
        <p:spPr>
          <a:xfrm>
            <a:off y="4513175" x="1874825"/>
            <a:ext cy="794999" cx="1717800"/>
          </a:xfrm>
          <a:prstGeom prst="ellipse">
            <a:avLst/>
          </a:prstGeom>
          <a:solidFill>
            <a:srgbClr val="FFF2CC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lang="en"/>
              <a:t>Detector &amp; Trigger Simulation</a:t>
            </a:r>
          </a:p>
        </p:txBody>
      </p:sp>
      <p:sp>
        <p:nvSpPr>
          <p:cNvPr id="273" name="Shape 273"/>
          <p:cNvSpPr/>
          <p:nvPr/>
        </p:nvSpPr>
        <p:spPr>
          <a:xfrm>
            <a:off y="5108100" x="4414350"/>
            <a:ext cy="794999" cx="2060400"/>
          </a:xfrm>
          <a:prstGeom prst="ellipse">
            <a:avLst/>
          </a:prstGeom>
          <a:solidFill>
            <a:srgbClr val="FFF2CC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lang="en"/>
              <a:t>Reconstruction &amp; Analysis</a:t>
            </a:r>
          </a:p>
        </p:txBody>
      </p:sp>
      <p:cxnSp>
        <p:nvCxnSpPr>
          <p:cNvPr id="274" name="Shape 274"/>
          <p:cNvCxnSpPr>
            <a:stCxn id="272" idx="6"/>
            <a:endCxn id="273" idx="2"/>
          </p:cNvCxnSpPr>
          <p:nvPr/>
        </p:nvCxnSpPr>
        <p:spPr>
          <a:xfrm>
            <a:off y="4910674" x="3592625"/>
            <a:ext cy="594925" cx="821724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75" name="Shape 275"/>
          <p:cNvCxnSpPr>
            <a:stCxn id="269" idx="3"/>
            <a:endCxn id="273" idx="7"/>
          </p:cNvCxnSpPr>
          <p:nvPr/>
        </p:nvCxnSpPr>
        <p:spPr>
          <a:xfrm flipH="1">
            <a:off y="4483524" x="6173011"/>
            <a:ext cy="741000" cx="1267863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76" name="Shape 276"/>
          <p:cNvCxnSpPr>
            <a:stCxn id="273" idx="5"/>
          </p:cNvCxnSpPr>
          <p:nvPr/>
        </p:nvCxnSpPr>
        <p:spPr>
          <a:xfrm>
            <a:off y="5786674" x="6173011"/>
            <a:ext cy="249900" cx="1056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277" name="Shape 277"/>
          <p:cNvSpPr txBox="1"/>
          <p:nvPr/>
        </p:nvSpPr>
        <p:spPr>
          <a:xfrm>
            <a:off y="5979300" x="6728000"/>
            <a:ext cy="457200" cx="1889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Physics Results</a:t>
            </a:r>
          </a:p>
        </p:txBody>
      </p:sp>
      <p:cxnSp>
        <p:nvCxnSpPr>
          <p:cNvPr id="278" name="Shape 278"/>
          <p:cNvCxnSpPr>
            <a:stCxn id="272" idx="1"/>
          </p:cNvCxnSpPr>
          <p:nvPr/>
        </p:nvCxnSpPr>
        <p:spPr>
          <a:xfrm rot="10800000">
            <a:off y="3249000" x="1645190"/>
            <a:ext cy="1380600" cx="4812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ot"/>
            <a:round/>
            <a:headEnd w="lg" len="lg" type="none"/>
            <a:tailEnd w="lg" len="lg" type="triangle"/>
          </a:ln>
        </p:spPr>
      </p:cxnSp>
      <p:sp>
        <p:nvSpPr>
          <p:cNvPr id="279" name="Shape 279"/>
          <p:cNvSpPr txBox="1"/>
          <p:nvPr/>
        </p:nvSpPr>
        <p:spPr>
          <a:xfrm>
            <a:off y="3815600" x="1453175"/>
            <a:ext cy="457200" cx="1547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design feedback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y="6268425" x="3216400"/>
            <a:ext cy="5949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000" lang="en"/>
              <a:t>Material from W.Vandelli &amp; A.Negri ­- Introduction to Data Acquisition–ISOTDAQ2014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y="100974" x="1403650"/>
            <a:ext cy="823199" cx="72831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A20000"/>
              </a:buClr>
              <a:buSzPct val="25000"/>
              <a:buFont typeface="Helvetica Neue"/>
              <a:buNone/>
            </a:pPr>
            <a:r>
              <a:rPr strike="noStrike" u="none" b="1" cap="none" baseline="0" sz="2400" lang="en" i="0">
                <a:solidFill>
                  <a:srgbClr val="A2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Trigger &amp; Data Acquisition (Conceptual)</a:t>
            </a:r>
          </a:p>
        </p:txBody>
      </p:sp>
      <p:grpSp>
        <p:nvGrpSpPr>
          <p:cNvPr id="286" name="Shape 286"/>
          <p:cNvGrpSpPr/>
          <p:nvPr/>
        </p:nvGrpSpPr>
        <p:grpSpPr>
          <a:xfrm>
            <a:off y="1665287" x="914400"/>
            <a:ext cy="4883150" cx="3581399"/>
            <a:chOff y="1048" x="576"/>
            <a:chExt cy="3076" cx="2255"/>
          </a:xfrm>
        </p:grpSpPr>
        <p:sp>
          <p:nvSpPr>
            <p:cNvPr id="287" name="Shape 287"/>
            <p:cNvSpPr txBox="1"/>
            <p:nvPr/>
          </p:nvSpPr>
          <p:spPr>
            <a:xfrm>
              <a:off y="1048" x="621"/>
              <a:ext cy="288" cx="635"/>
            </a:xfrm>
            <a:prstGeom prst="rect">
              <a:avLst/>
            </a:prstGeom>
            <a:noFill/>
            <a:ln>
              <a:noFill/>
            </a:ln>
          </p:spPr>
          <p:txBody>
            <a:bodyPr bIns="46025" rIns="92075" lIns="92075" tIns="46025" anchor="t" anchorCtr="0">
              <a:noAutofit/>
            </a:bodyPr>
            <a:lstStyle/>
            <a:p>
              <a:pPr algn="ctr" rtl="0" lvl="0" marR="0" indent="0" marL="0">
                <a:lnSpc>
                  <a:spcPct val="75000"/>
                </a:lnSpc>
                <a:spcBef>
                  <a:spcPts val="0"/>
                </a:spcBef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strike="noStrike" u="none" b="0" cap="none" baseline="0" sz="1600" lang="en" i="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Trigger</a:t>
              </a:r>
            </a:p>
            <a:p>
              <a:pPr algn="ctr" rtl="0" lvl="0" marR="0" indent="0" marL="0">
                <a:lnSpc>
                  <a:spcPct val="75000"/>
                </a:lnSpc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strike="noStrike" u="none" b="0" cap="none" baseline="0" sz="1600" lang="en" i="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Level 0,1</a:t>
              </a:r>
            </a:p>
          </p:txBody>
        </p:sp>
        <p:sp>
          <p:nvSpPr>
            <p:cNvPr id="288" name="Shape 288"/>
            <p:cNvSpPr txBox="1"/>
            <p:nvPr/>
          </p:nvSpPr>
          <p:spPr>
            <a:xfrm>
              <a:off y="1751" x="676"/>
              <a:ext cy="288" cx="528"/>
            </a:xfrm>
            <a:prstGeom prst="rect">
              <a:avLst/>
            </a:prstGeom>
            <a:noFill/>
            <a:ln>
              <a:noFill/>
            </a:ln>
          </p:spPr>
          <p:txBody>
            <a:bodyPr bIns="46025" rIns="92075" lIns="92075" tIns="46025" anchor="t" anchorCtr="0">
              <a:noAutofit/>
            </a:bodyPr>
            <a:lstStyle/>
            <a:p>
              <a:pPr algn="ctr" rtl="0" lvl="0" marR="0" indent="0" marL="0">
                <a:lnSpc>
                  <a:spcPct val="75000"/>
                </a:lnSpc>
                <a:spcBef>
                  <a:spcPts val="0"/>
                </a:spcBef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strike="noStrike" u="none" b="0" cap="none" baseline="0" sz="1600" lang="en" i="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Trigger</a:t>
              </a:r>
            </a:p>
            <a:p>
              <a:pPr algn="ctr" rtl="0" lvl="0" marR="0" indent="0" marL="0">
                <a:lnSpc>
                  <a:spcPct val="75000"/>
                </a:lnSpc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strike="noStrike" u="none" b="0" cap="none" baseline="0" sz="1600" lang="en" i="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Level 2</a:t>
              </a:r>
            </a:p>
          </p:txBody>
        </p:sp>
        <p:sp>
          <p:nvSpPr>
            <p:cNvPr id="289" name="Shape 289"/>
            <p:cNvSpPr txBox="1"/>
            <p:nvPr/>
          </p:nvSpPr>
          <p:spPr>
            <a:xfrm>
              <a:off y="2711" x="1663"/>
              <a:ext cy="149" cx="1167"/>
            </a:xfrm>
            <a:prstGeom prst="rect">
              <a:avLst/>
            </a:prstGeom>
            <a:noFill/>
            <a:ln>
              <a:noFill/>
            </a:ln>
          </p:spPr>
          <p:txBody>
            <a:bodyPr bIns="46025" rIns="92075" lIns="92075" tIns="46025" anchor="t" anchorCtr="0">
              <a:noAutofit/>
            </a:bodyPr>
            <a:lstStyle/>
            <a:p>
              <a:pPr algn="ctr" rtl="0" lvl="0" marR="0" indent="0" marL="0">
                <a:lnSpc>
                  <a:spcPct val="75000"/>
                </a:lnSpc>
                <a:spcBef>
                  <a:spcPts val="0"/>
                </a:spcBef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strike="noStrike" u="none" b="0" cap="none" baseline="0" sz="1600" lang="en" i="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Event-Build. Netw.</a:t>
              </a:r>
            </a:p>
          </p:txBody>
        </p:sp>
        <p:sp>
          <p:nvSpPr>
            <p:cNvPr id="290" name="Shape 290"/>
            <p:cNvSpPr txBox="1"/>
            <p:nvPr/>
          </p:nvSpPr>
          <p:spPr>
            <a:xfrm>
              <a:off y="2969" x="576"/>
              <a:ext cy="288" cx="725"/>
            </a:xfrm>
            <a:prstGeom prst="rect">
              <a:avLst/>
            </a:prstGeom>
            <a:noFill/>
            <a:ln>
              <a:noFill/>
            </a:ln>
          </p:spPr>
          <p:txBody>
            <a:bodyPr bIns="46025" rIns="92075" lIns="92075" tIns="46025" anchor="t" anchorCtr="0">
              <a:noAutofit/>
            </a:bodyPr>
            <a:lstStyle/>
            <a:p>
              <a:pPr algn="ctr" rtl="0" lvl="0" marR="0" indent="0" marL="0">
                <a:lnSpc>
                  <a:spcPct val="75000"/>
                </a:lnSpc>
                <a:spcBef>
                  <a:spcPts val="0"/>
                </a:spcBef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strike="noStrike" u="none" b="0" cap="none" baseline="0" sz="1600" lang="en" i="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High-Level</a:t>
              </a:r>
            </a:p>
            <a:p>
              <a:pPr algn="ctr" rtl="0" lvl="0" marR="0" indent="0" marL="0">
                <a:lnSpc>
                  <a:spcPct val="75000"/>
                </a:lnSpc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strike="noStrike" u="none" b="0" cap="none" baseline="0" sz="1600" lang="en" i="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Trigger</a:t>
              </a:r>
            </a:p>
          </p:txBody>
        </p:sp>
        <p:sp>
          <p:nvSpPr>
            <p:cNvPr id="291" name="Shape 291"/>
            <p:cNvSpPr txBox="1"/>
            <p:nvPr/>
          </p:nvSpPr>
          <p:spPr>
            <a:xfrm>
              <a:off y="3670" x="1378"/>
              <a:ext cy="149" cx="1048"/>
            </a:xfrm>
            <a:prstGeom prst="rect">
              <a:avLst/>
            </a:prstGeom>
            <a:noFill/>
            <a:ln>
              <a:noFill/>
            </a:ln>
          </p:spPr>
          <p:txBody>
            <a:bodyPr bIns="46025" rIns="92075" lIns="92075" tIns="46025" anchor="t" anchorCtr="0">
              <a:noAutofit/>
            </a:bodyPr>
            <a:lstStyle/>
            <a:p>
              <a:pPr algn="ctr" rtl="0" lvl="0" marR="0" indent="0" marL="0">
                <a:lnSpc>
                  <a:spcPct val="75000"/>
                </a:lnSpc>
                <a:spcBef>
                  <a:spcPts val="0"/>
                </a:spcBef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strike="noStrike" u="none" b="0" cap="none" baseline="0" sz="1600" lang="en" i="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Storage network</a:t>
              </a:r>
            </a:p>
          </p:txBody>
        </p:sp>
        <p:sp>
          <p:nvSpPr>
            <p:cNvPr id="292" name="Shape 292"/>
            <p:cNvSpPr txBox="1"/>
            <p:nvPr/>
          </p:nvSpPr>
          <p:spPr>
            <a:xfrm>
              <a:off y="3975" x="1347"/>
              <a:ext cy="149" cx="1112"/>
            </a:xfrm>
            <a:prstGeom prst="rect">
              <a:avLst/>
            </a:prstGeom>
            <a:noFill/>
            <a:ln>
              <a:noFill/>
            </a:ln>
          </p:spPr>
          <p:txBody>
            <a:bodyPr bIns="46025" rIns="92075" lIns="92075" tIns="46025" anchor="t" anchorCtr="0">
              <a:noAutofit/>
            </a:bodyPr>
            <a:lstStyle/>
            <a:p>
              <a:pPr algn="ctr" rtl="0" lvl="0" marR="0" indent="0" marL="0">
                <a:lnSpc>
                  <a:spcPct val="75000"/>
                </a:lnSpc>
                <a:spcBef>
                  <a:spcPts val="0"/>
                </a:spcBef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strike="noStrike" u="none" b="0" cap="none" baseline="0" sz="1600" lang="en" i="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Transient storage</a:t>
              </a:r>
            </a:p>
          </p:txBody>
        </p:sp>
      </p:grpSp>
      <p:grpSp>
        <p:nvGrpSpPr>
          <p:cNvPr id="293" name="Shape 293"/>
          <p:cNvGrpSpPr/>
          <p:nvPr/>
        </p:nvGrpSpPr>
        <p:grpSpPr>
          <a:xfrm>
            <a:off y="696912" x="5141912"/>
            <a:ext cy="5851525" cx="2441574"/>
            <a:chOff y="438" x="3238"/>
            <a:chExt cy="3686" cx="1537"/>
          </a:xfrm>
        </p:grpSpPr>
        <p:sp>
          <p:nvSpPr>
            <p:cNvPr id="294" name="Shape 294"/>
            <p:cNvSpPr txBox="1"/>
            <p:nvPr/>
          </p:nvSpPr>
          <p:spPr>
            <a:xfrm>
              <a:off y="438" x="3704"/>
              <a:ext cy="197" cx="599"/>
            </a:xfrm>
            <a:prstGeom prst="rect">
              <a:avLst/>
            </a:prstGeom>
            <a:noFill/>
            <a:ln>
              <a:noFill/>
            </a:ln>
          </p:spPr>
          <p:txBody>
            <a:bodyPr bIns="46025" rIns="92075" lIns="92075" tIns="46025" anchor="t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strike="noStrike" u="none" b="0" cap="none" baseline="0" sz="1600" lang="en" i="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Detector</a:t>
              </a:r>
            </a:p>
          </p:txBody>
        </p:sp>
        <p:sp>
          <p:nvSpPr>
            <p:cNvPr id="295" name="Shape 295"/>
            <p:cNvSpPr txBox="1"/>
            <p:nvPr/>
          </p:nvSpPr>
          <p:spPr>
            <a:xfrm>
              <a:off y="744" x="3684"/>
              <a:ext cy="197" cx="641"/>
            </a:xfrm>
            <a:prstGeom prst="rect">
              <a:avLst/>
            </a:prstGeom>
            <a:noFill/>
            <a:ln>
              <a:noFill/>
            </a:ln>
          </p:spPr>
          <p:txBody>
            <a:bodyPr bIns="46025" rIns="92075" lIns="92075" tIns="46025" anchor="t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strike="noStrike" u="none" b="0" cap="none" baseline="0" sz="1600" lang="en" i="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Digitizers</a:t>
              </a:r>
            </a:p>
          </p:txBody>
        </p:sp>
        <p:sp>
          <p:nvSpPr>
            <p:cNvPr id="296" name="Shape 296"/>
            <p:cNvSpPr txBox="1"/>
            <p:nvPr/>
          </p:nvSpPr>
          <p:spPr>
            <a:xfrm>
              <a:off y="1118" x="3238"/>
              <a:ext cy="149" cx="1537"/>
            </a:xfrm>
            <a:prstGeom prst="rect">
              <a:avLst/>
            </a:prstGeom>
            <a:noFill/>
            <a:ln>
              <a:noFill/>
            </a:ln>
          </p:spPr>
          <p:txBody>
            <a:bodyPr bIns="46025" rIns="92075" lIns="92075" tIns="46025" anchor="t" anchorCtr="0">
              <a:noAutofit/>
            </a:bodyPr>
            <a:lstStyle/>
            <a:p>
              <a:pPr algn="ctr" rtl="0" lvl="0" marR="0" indent="0" marL="0">
                <a:lnSpc>
                  <a:spcPct val="75000"/>
                </a:lnSpc>
                <a:spcBef>
                  <a:spcPts val="0"/>
                </a:spcBef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strike="noStrike" u="none" b="0" cap="none" baseline="0" sz="1600" lang="en" i="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Front-end Pipeline/Buffer</a:t>
              </a:r>
            </a:p>
          </p:txBody>
        </p:sp>
        <p:sp>
          <p:nvSpPr>
            <p:cNvPr id="297" name="Shape 297"/>
            <p:cNvSpPr txBox="1"/>
            <p:nvPr/>
          </p:nvSpPr>
          <p:spPr>
            <a:xfrm>
              <a:off y="1446" x="3702"/>
              <a:ext cy="197" cx="605"/>
            </a:xfrm>
            <a:prstGeom prst="rect">
              <a:avLst/>
            </a:prstGeom>
            <a:noFill/>
            <a:ln>
              <a:noFill/>
            </a:ln>
          </p:spPr>
          <p:txBody>
            <a:bodyPr bIns="46025" rIns="92075" lIns="92075" tIns="46025" anchor="t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strike="noStrike" u="none" b="0" cap="none" baseline="0" sz="1600" lang="en" i="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Decision</a:t>
              </a:r>
            </a:p>
          </p:txBody>
        </p:sp>
        <p:sp>
          <p:nvSpPr>
            <p:cNvPr id="298" name="Shape 298"/>
            <p:cNvSpPr txBox="1"/>
            <p:nvPr/>
          </p:nvSpPr>
          <p:spPr>
            <a:xfrm>
              <a:off y="1820" x="3516"/>
              <a:ext cy="149" cx="976"/>
            </a:xfrm>
            <a:prstGeom prst="rect">
              <a:avLst/>
            </a:prstGeom>
            <a:noFill/>
            <a:ln>
              <a:noFill/>
            </a:ln>
          </p:spPr>
          <p:txBody>
            <a:bodyPr bIns="46025" rIns="92075" lIns="92075" tIns="46025" anchor="t" anchorCtr="0">
              <a:noAutofit/>
            </a:bodyPr>
            <a:lstStyle/>
            <a:p>
              <a:pPr algn="ctr" rtl="0" lvl="0" marR="0" indent="0" marL="0">
                <a:lnSpc>
                  <a:spcPct val="75000"/>
                </a:lnSpc>
                <a:spcBef>
                  <a:spcPts val="0"/>
                </a:spcBef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strike="noStrike" u="none" b="0" cap="none" baseline="0" sz="1600" lang="en" i="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Readout Buffer</a:t>
              </a:r>
            </a:p>
          </p:txBody>
        </p:sp>
        <p:sp>
          <p:nvSpPr>
            <p:cNvPr id="299" name="Shape 299"/>
            <p:cNvSpPr txBox="1"/>
            <p:nvPr/>
          </p:nvSpPr>
          <p:spPr>
            <a:xfrm>
              <a:off y="2146" x="3702"/>
              <a:ext cy="197" cx="605"/>
            </a:xfrm>
            <a:prstGeom prst="rect">
              <a:avLst/>
            </a:prstGeom>
            <a:noFill/>
            <a:ln>
              <a:noFill/>
            </a:ln>
          </p:spPr>
          <p:txBody>
            <a:bodyPr bIns="46025" rIns="92075" lIns="92075" tIns="46025" anchor="t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strike="noStrike" u="none" b="0" cap="none" baseline="0" sz="1600" lang="en" i="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Decision</a:t>
              </a:r>
            </a:p>
          </p:txBody>
        </p:sp>
        <p:sp>
          <p:nvSpPr>
            <p:cNvPr id="300" name="Shape 300"/>
            <p:cNvSpPr txBox="1"/>
            <p:nvPr/>
          </p:nvSpPr>
          <p:spPr>
            <a:xfrm>
              <a:off y="2453" x="3488"/>
              <a:ext cy="149" cx="1033"/>
            </a:xfrm>
            <a:prstGeom prst="rect">
              <a:avLst/>
            </a:prstGeom>
            <a:noFill/>
            <a:ln>
              <a:noFill/>
            </a:ln>
          </p:spPr>
          <p:txBody>
            <a:bodyPr bIns="46025" rIns="92075" lIns="92075" tIns="46025" anchor="t" anchorCtr="0">
              <a:noAutofit/>
            </a:bodyPr>
            <a:lstStyle/>
            <a:p>
              <a:pPr algn="ctr" rtl="0" lvl="0" marR="0" indent="0" marL="0">
                <a:lnSpc>
                  <a:spcPct val="75000"/>
                </a:lnSpc>
                <a:spcBef>
                  <a:spcPts val="0"/>
                </a:spcBef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strike="noStrike" u="none" b="0" cap="none" baseline="0" sz="1600" lang="en" i="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Subevent Buffer</a:t>
              </a:r>
            </a:p>
          </p:txBody>
        </p:sp>
        <p:sp>
          <p:nvSpPr>
            <p:cNvPr id="301" name="Shape 301"/>
            <p:cNvSpPr txBox="1"/>
            <p:nvPr/>
          </p:nvSpPr>
          <p:spPr>
            <a:xfrm>
              <a:off y="3037" x="3595"/>
              <a:ext cy="149" cx="820"/>
            </a:xfrm>
            <a:prstGeom prst="rect">
              <a:avLst/>
            </a:prstGeom>
            <a:noFill/>
            <a:ln>
              <a:noFill/>
            </a:ln>
          </p:spPr>
          <p:txBody>
            <a:bodyPr bIns="46025" rIns="92075" lIns="92075" tIns="46025" anchor="t" anchorCtr="0">
              <a:noAutofit/>
            </a:bodyPr>
            <a:lstStyle/>
            <a:p>
              <a:pPr algn="ctr" rtl="0" lvl="0" marR="0" indent="0" marL="0">
                <a:lnSpc>
                  <a:spcPct val="75000"/>
                </a:lnSpc>
                <a:spcBef>
                  <a:spcPts val="0"/>
                </a:spcBef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strike="noStrike" u="none" b="0" cap="none" baseline="0" sz="1600" lang="en" i="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Event Buffer</a:t>
              </a:r>
            </a:p>
          </p:txBody>
        </p:sp>
        <p:sp>
          <p:nvSpPr>
            <p:cNvPr id="302" name="Shape 302"/>
            <p:cNvSpPr txBox="1"/>
            <p:nvPr/>
          </p:nvSpPr>
          <p:spPr>
            <a:xfrm>
              <a:off y="3975" x="3402"/>
              <a:ext cy="149" cx="1205"/>
            </a:xfrm>
            <a:prstGeom prst="rect">
              <a:avLst/>
            </a:prstGeom>
            <a:noFill/>
            <a:ln>
              <a:noFill/>
            </a:ln>
          </p:spPr>
          <p:txBody>
            <a:bodyPr bIns="46025" rIns="92075" lIns="92075" tIns="46025" anchor="t" anchorCtr="0">
              <a:noAutofit/>
            </a:bodyPr>
            <a:lstStyle/>
            <a:p>
              <a:pPr algn="ctr" rtl="0" lvl="0" marR="0" indent="0" marL="0">
                <a:lnSpc>
                  <a:spcPct val="75000"/>
                </a:lnSpc>
                <a:spcBef>
                  <a:spcPts val="0"/>
                </a:spcBef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strike="noStrike" u="none" b="0" cap="none" baseline="0" sz="1600" lang="en" i="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Permanent storage</a:t>
              </a:r>
            </a:p>
          </p:txBody>
        </p:sp>
        <p:sp>
          <p:nvSpPr>
            <p:cNvPr id="303" name="Shape 303"/>
            <p:cNvSpPr txBox="1"/>
            <p:nvPr/>
          </p:nvSpPr>
          <p:spPr>
            <a:xfrm>
              <a:off y="3365" x="3702"/>
              <a:ext cy="197" cx="605"/>
            </a:xfrm>
            <a:prstGeom prst="rect">
              <a:avLst/>
            </a:prstGeom>
            <a:noFill/>
            <a:ln>
              <a:noFill/>
            </a:ln>
          </p:spPr>
          <p:txBody>
            <a:bodyPr bIns="46025" rIns="92075" lIns="92075" tIns="46025" anchor="t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strike="noStrike" u="none" b="0" cap="none" baseline="0" sz="1600" lang="en" i="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Decision</a:t>
              </a:r>
            </a:p>
          </p:txBody>
        </p:sp>
      </p:grpSp>
      <p:grpSp>
        <p:nvGrpSpPr>
          <p:cNvPr id="304" name="Shape 304"/>
          <p:cNvGrpSpPr/>
          <p:nvPr/>
        </p:nvGrpSpPr>
        <p:grpSpPr>
          <a:xfrm>
            <a:off y="739774" x="2362200"/>
            <a:ext cy="5880099" cx="2981325"/>
            <a:chOff y="465" x="1488"/>
            <a:chExt cy="3703" cx="1878"/>
          </a:xfrm>
        </p:grpSpPr>
        <p:sp>
          <p:nvSpPr>
            <p:cNvPr id="305" name="Shape 305"/>
            <p:cNvSpPr/>
            <p:nvPr/>
          </p:nvSpPr>
          <p:spPr>
            <a:xfrm>
              <a:off y="465" x="2781"/>
              <a:ext cy="144" cx="288"/>
            </a:xfrm>
            <a:prstGeom prst="rect">
              <a:avLst/>
            </a:prstGeom>
            <a:solidFill>
              <a:srgbClr val="66CCFF"/>
            </a:solidFill>
            <a:ln w="19050" cap="flat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6025" rIns="92075" lIns="92075" tIns="46025" anchor="ctr" anchorCtr="0">
              <a:noAutofit/>
            </a:bodyPr>
            <a:lstStyle/>
            <a:p/>
          </p:txBody>
        </p:sp>
        <p:cxnSp>
          <p:nvCxnSpPr>
            <p:cNvPr id="306" name="Shape 306"/>
            <p:cNvCxnSpPr/>
            <p:nvPr/>
          </p:nvCxnSpPr>
          <p:spPr>
            <a:xfrm rot="5400000">
              <a:off y="370" x="2183"/>
              <a:ext cy="1293" cx="191"/>
            </a:xfrm>
            <a:prstGeom prst="straightConnector1">
              <a:avLst/>
            </a:prstGeom>
            <a:noFill/>
            <a:ln w="19050" cap="flat">
              <a:solidFill>
                <a:schemeClr val="dk1"/>
              </a:solidFill>
              <a:prstDash val="solid"/>
              <a:miter/>
              <a:headEnd w="med" len="med" type="none"/>
              <a:tailEnd w="med" len="med" type="triangle"/>
            </a:ln>
          </p:spPr>
        </p:cxnSp>
        <p:cxnSp>
          <p:nvCxnSpPr>
            <p:cNvPr id="307" name="Shape 307"/>
            <p:cNvCxnSpPr/>
            <p:nvPr/>
          </p:nvCxnSpPr>
          <p:spPr>
            <a:xfrm>
              <a:off y="615" x="2926"/>
              <a:ext cy="148" cx="0"/>
            </a:xfrm>
            <a:prstGeom prst="straightConnector1">
              <a:avLst/>
            </a:prstGeom>
            <a:noFill/>
            <a:ln w="19050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triangle"/>
            </a:ln>
          </p:spPr>
        </p:cxnSp>
        <p:sp>
          <p:nvSpPr>
            <p:cNvPr id="308" name="Shape 308"/>
            <p:cNvSpPr/>
            <p:nvPr/>
          </p:nvSpPr>
          <p:spPr>
            <a:xfrm>
              <a:off y="771" x="2781"/>
              <a:ext cy="144" cx="288"/>
            </a:xfrm>
            <a:prstGeom prst="rect">
              <a:avLst/>
            </a:prstGeom>
            <a:solidFill>
              <a:srgbClr val="CCCCFF"/>
            </a:solidFill>
            <a:ln w="19050" cap="flat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6025" rIns="92075" lIns="92075" tIns="46025" anchor="ctr" anchorCtr="0">
              <a:noAutofit/>
            </a:bodyPr>
            <a:lstStyle/>
            <a:p/>
          </p:txBody>
        </p:sp>
        <p:cxnSp>
          <p:nvCxnSpPr>
            <p:cNvPr id="309" name="Shape 309"/>
            <p:cNvCxnSpPr/>
            <p:nvPr/>
          </p:nvCxnSpPr>
          <p:spPr>
            <a:xfrm flipH="1">
              <a:off y="921" x="2924"/>
              <a:ext cy="225" cx="1"/>
            </a:xfrm>
            <a:prstGeom prst="straightConnector1">
              <a:avLst/>
            </a:prstGeom>
            <a:noFill/>
            <a:ln w="19050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triangle"/>
            </a:ln>
          </p:spPr>
        </p:cxnSp>
        <p:sp>
          <p:nvSpPr>
            <p:cNvPr id="310" name="Shape 310"/>
            <p:cNvSpPr/>
            <p:nvPr/>
          </p:nvSpPr>
          <p:spPr>
            <a:xfrm>
              <a:off y="1118" x="1488"/>
              <a:ext cy="146" cx="288"/>
            </a:xfrm>
            <a:prstGeom prst="ellipse">
              <a:avLst/>
            </a:prstGeom>
            <a:solidFill>
              <a:srgbClr val="FF9999"/>
            </a:solidFill>
            <a:ln w="19050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6025" rIns="92075" lIns="92075" tIns="46025" anchor="ctr" anchorCtr="0">
              <a:noAutofit/>
            </a:bodyPr>
            <a:lstStyle/>
            <a:p/>
          </p:txBody>
        </p:sp>
        <p:cxnSp>
          <p:nvCxnSpPr>
            <p:cNvPr id="311" name="Shape 311"/>
            <p:cNvCxnSpPr/>
            <p:nvPr/>
          </p:nvCxnSpPr>
          <p:spPr>
            <a:xfrm rot="-5400000" flipH="1">
              <a:off y="844" x="2059"/>
              <a:ext cy="1141" cx="286"/>
            </a:xfrm>
            <a:prstGeom prst="straightConnector1">
              <a:avLst/>
            </a:prstGeom>
            <a:noFill/>
            <a:ln w="19050" cap="flat">
              <a:solidFill>
                <a:schemeClr val="dk1"/>
              </a:solidFill>
              <a:prstDash val="solid"/>
              <a:miter/>
              <a:headEnd w="med" len="med" type="none"/>
              <a:tailEnd w="med" len="med" type="triangle"/>
            </a:ln>
          </p:spPr>
        </p:cxnSp>
        <p:grpSp>
          <p:nvGrpSpPr>
            <p:cNvPr id="312" name="Shape 312"/>
            <p:cNvGrpSpPr/>
            <p:nvPr/>
          </p:nvGrpSpPr>
          <p:grpSpPr>
            <a:xfrm>
              <a:off y="1151" x="2784"/>
              <a:ext cy="146" cx="279"/>
              <a:chOff y="1871" x="2592"/>
              <a:chExt cy="146" cx="279"/>
            </a:xfrm>
          </p:grpSpPr>
          <p:sp>
            <p:nvSpPr>
              <p:cNvPr id="313" name="Shape 313"/>
              <p:cNvSpPr/>
              <p:nvPr/>
            </p:nvSpPr>
            <p:spPr>
              <a:xfrm>
                <a:off y="1871" x="2592"/>
                <a:ext cy="146" cx="279"/>
              </a:xfrm>
              <a:prstGeom prst="rect">
                <a:avLst/>
              </a:prstGeom>
              <a:solidFill>
                <a:srgbClr val="A2BCFE"/>
              </a:solidFill>
              <a:ln w="19050" cap="flat">
                <a:solidFill>
                  <a:schemeClr val="dk1"/>
                </a:solidFill>
                <a:prstDash val="solid"/>
                <a:miter/>
                <a:headEnd w="med" len="med" type="none"/>
                <a:tailEnd w="med" len="med" type="none"/>
              </a:ln>
            </p:spPr>
            <p:txBody>
              <a:bodyPr bIns="46025" rIns="92075" lIns="92075" tIns="46025" anchor="ctr" anchorCtr="0">
                <a:noAutofit/>
              </a:bodyPr>
              <a:lstStyle/>
              <a:p/>
            </p:txBody>
          </p:sp>
          <p:cxnSp>
            <p:nvCxnSpPr>
              <p:cNvPr id="314" name="Shape 314"/>
              <p:cNvCxnSpPr/>
              <p:nvPr/>
            </p:nvCxnSpPr>
            <p:spPr>
              <a:xfrm>
                <a:off y="1920" x="2592"/>
                <a:ext cy="0" cx="279"/>
              </a:xfrm>
              <a:prstGeom prst="straightConnector1">
                <a:avLst/>
              </a:prstGeom>
              <a:noFill/>
              <a:ln w="19050" cap="flat">
                <a:solidFill>
                  <a:schemeClr val="dk1"/>
                </a:solidFill>
                <a:prstDash val="solid"/>
                <a:round/>
                <a:headEnd w="med" len="med" type="none"/>
                <a:tailEnd w="med" len="med" type="none"/>
              </a:ln>
            </p:spPr>
          </p:cxnSp>
          <p:cxnSp>
            <p:nvCxnSpPr>
              <p:cNvPr id="315" name="Shape 315"/>
              <p:cNvCxnSpPr/>
              <p:nvPr/>
            </p:nvCxnSpPr>
            <p:spPr>
              <a:xfrm>
                <a:off y="1895" x="2592"/>
                <a:ext cy="0" cx="279"/>
              </a:xfrm>
              <a:prstGeom prst="straightConnector1">
                <a:avLst/>
              </a:prstGeom>
              <a:noFill/>
              <a:ln w="19050" cap="flat">
                <a:solidFill>
                  <a:schemeClr val="dk1"/>
                </a:solidFill>
                <a:prstDash val="solid"/>
                <a:round/>
                <a:headEnd w="med" len="med" type="none"/>
                <a:tailEnd w="med" len="med" type="none"/>
              </a:ln>
            </p:spPr>
          </p:cxnSp>
          <p:cxnSp>
            <p:nvCxnSpPr>
              <p:cNvPr id="316" name="Shape 316"/>
              <p:cNvCxnSpPr/>
              <p:nvPr/>
            </p:nvCxnSpPr>
            <p:spPr>
              <a:xfrm>
                <a:off y="1944" x="2592"/>
                <a:ext cy="0" cx="279"/>
              </a:xfrm>
              <a:prstGeom prst="straightConnector1">
                <a:avLst/>
              </a:prstGeom>
              <a:noFill/>
              <a:ln w="19050" cap="flat">
                <a:solidFill>
                  <a:schemeClr val="dk1"/>
                </a:solidFill>
                <a:prstDash val="solid"/>
                <a:round/>
                <a:headEnd w="med" len="med" type="none"/>
                <a:tailEnd w="med" len="med" type="none"/>
              </a:ln>
            </p:spPr>
          </p:cxnSp>
          <p:cxnSp>
            <p:nvCxnSpPr>
              <p:cNvPr id="317" name="Shape 317"/>
              <p:cNvCxnSpPr/>
              <p:nvPr/>
            </p:nvCxnSpPr>
            <p:spPr>
              <a:xfrm>
                <a:off y="1968" x="2592"/>
                <a:ext cy="0" cx="279"/>
              </a:xfrm>
              <a:prstGeom prst="straightConnector1">
                <a:avLst/>
              </a:prstGeom>
              <a:noFill/>
              <a:ln w="19050" cap="flat">
                <a:solidFill>
                  <a:schemeClr val="dk1"/>
                </a:solidFill>
                <a:prstDash val="solid"/>
                <a:round/>
                <a:headEnd w="med" len="med" type="none"/>
                <a:tailEnd w="med" len="med" type="none"/>
              </a:ln>
            </p:spPr>
          </p:cxnSp>
          <p:cxnSp>
            <p:nvCxnSpPr>
              <p:cNvPr id="318" name="Shape 318"/>
              <p:cNvCxnSpPr/>
              <p:nvPr/>
            </p:nvCxnSpPr>
            <p:spPr>
              <a:xfrm>
                <a:off y="1944" x="2592"/>
                <a:ext cy="0" cx="279"/>
              </a:xfrm>
              <a:prstGeom prst="straightConnector1">
                <a:avLst/>
              </a:prstGeom>
              <a:noFill/>
              <a:ln w="19050" cap="flat">
                <a:solidFill>
                  <a:schemeClr val="dk1"/>
                </a:solidFill>
                <a:prstDash val="solid"/>
                <a:round/>
                <a:headEnd w="med" len="med" type="none"/>
                <a:tailEnd w="med" len="med" type="none"/>
              </a:ln>
            </p:spPr>
          </p:cxnSp>
          <p:cxnSp>
            <p:nvCxnSpPr>
              <p:cNvPr id="319" name="Shape 319"/>
              <p:cNvCxnSpPr/>
              <p:nvPr/>
            </p:nvCxnSpPr>
            <p:spPr>
              <a:xfrm>
                <a:off y="1992" x="2592"/>
                <a:ext cy="0" cx="279"/>
              </a:xfrm>
              <a:prstGeom prst="straightConnector1">
                <a:avLst/>
              </a:prstGeom>
              <a:noFill/>
              <a:ln w="19050" cap="flat">
                <a:solidFill>
                  <a:schemeClr val="dk1"/>
                </a:solidFill>
                <a:prstDash val="solid"/>
                <a:round/>
                <a:headEnd w="med" len="med" type="none"/>
                <a:tailEnd w="med" len="med" type="none"/>
              </a:ln>
            </p:spPr>
          </p:cxnSp>
        </p:grpSp>
        <p:cxnSp>
          <p:nvCxnSpPr>
            <p:cNvPr id="320" name="Shape 320"/>
            <p:cNvCxnSpPr/>
            <p:nvPr/>
          </p:nvCxnSpPr>
          <p:spPr>
            <a:xfrm>
              <a:off y="1305" x="2923"/>
              <a:ext cy="173" cx="1"/>
            </a:xfrm>
            <a:prstGeom prst="straightConnector1">
              <a:avLst/>
            </a:prstGeom>
            <a:noFill/>
            <a:ln w="19050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triangle"/>
            </a:ln>
          </p:spPr>
        </p:cxnSp>
        <p:sp>
          <p:nvSpPr>
            <p:cNvPr id="321" name="Shape 321"/>
            <p:cNvSpPr/>
            <p:nvPr/>
          </p:nvSpPr>
          <p:spPr>
            <a:xfrm>
              <a:off y="1484" x="2779"/>
              <a:ext cy="147" cx="292"/>
            </a:xfrm>
            <a:prstGeom prst="flowChartDecision">
              <a:avLst/>
            </a:prstGeom>
            <a:solidFill>
              <a:srgbClr val="FF9999"/>
            </a:solidFill>
            <a:ln w="19050" cap="flat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6025" rIns="92075" lIns="92075" tIns="46025" anchor="ctr" anchorCtr="0">
              <a:noAutofit/>
            </a:bodyPr>
            <a:lstStyle/>
            <a:p/>
          </p:txBody>
        </p:sp>
        <p:cxnSp>
          <p:nvCxnSpPr>
            <p:cNvPr id="322" name="Shape 322"/>
            <p:cNvCxnSpPr/>
            <p:nvPr/>
          </p:nvCxnSpPr>
          <p:spPr>
            <a:xfrm rot="5400000">
              <a:off y="1082" x="2191"/>
              <a:ext cy="1287" cx="178"/>
            </a:xfrm>
            <a:prstGeom prst="straightConnector1">
              <a:avLst/>
            </a:prstGeom>
            <a:noFill/>
            <a:ln w="19050" cap="flat">
              <a:solidFill>
                <a:schemeClr val="dk1"/>
              </a:solidFill>
              <a:prstDash val="solid"/>
              <a:miter/>
              <a:headEnd w="med" len="med" type="none"/>
              <a:tailEnd w="med" len="med" type="triangle"/>
            </a:ln>
          </p:spPr>
        </p:cxnSp>
        <p:cxnSp>
          <p:nvCxnSpPr>
            <p:cNvPr id="323" name="Shape 323"/>
            <p:cNvCxnSpPr/>
            <p:nvPr/>
          </p:nvCxnSpPr>
          <p:spPr>
            <a:xfrm>
              <a:off y="1637" x="2926"/>
              <a:ext cy="177" cx="0"/>
            </a:xfrm>
            <a:prstGeom prst="straightConnector1">
              <a:avLst/>
            </a:prstGeom>
            <a:noFill/>
            <a:ln w="19050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triangle"/>
            </a:ln>
          </p:spPr>
        </p:cxnSp>
        <p:sp>
          <p:nvSpPr>
            <p:cNvPr id="324" name="Shape 324"/>
            <p:cNvSpPr/>
            <p:nvPr/>
          </p:nvSpPr>
          <p:spPr>
            <a:xfrm>
              <a:off y="1820" x="2781"/>
              <a:ext cy="147" cx="288"/>
            </a:xfrm>
            <a:prstGeom prst="flowChartInternalStorage">
              <a:avLst/>
            </a:prstGeom>
            <a:solidFill>
              <a:srgbClr val="FFFF99"/>
            </a:solidFill>
            <a:ln w="19050" cap="flat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6025" rIns="92075" lIns="92075" tIns="46025" anchor="ctr" anchorCtr="0">
              <a:noAutofit/>
            </a:bodyPr>
            <a:lstStyle/>
            <a:p/>
          </p:txBody>
        </p:sp>
        <p:sp>
          <p:nvSpPr>
            <p:cNvPr id="325" name="Shape 325"/>
            <p:cNvSpPr/>
            <p:nvPr/>
          </p:nvSpPr>
          <p:spPr>
            <a:xfrm>
              <a:off y="1821" x="1493"/>
              <a:ext cy="146" cx="288"/>
            </a:xfrm>
            <a:prstGeom prst="ellipse">
              <a:avLst/>
            </a:prstGeom>
            <a:solidFill>
              <a:srgbClr val="FF9999"/>
            </a:solidFill>
            <a:ln w="19050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6025" rIns="92075" lIns="92075" tIns="46025" anchor="ctr" anchorCtr="0">
              <a:noAutofit/>
            </a:bodyPr>
            <a:lstStyle/>
            <a:p/>
          </p:txBody>
        </p:sp>
        <p:cxnSp>
          <p:nvCxnSpPr>
            <p:cNvPr id="326" name="Shape 326"/>
            <p:cNvCxnSpPr/>
            <p:nvPr/>
          </p:nvCxnSpPr>
          <p:spPr>
            <a:xfrm rot="-5400000" flipH="1">
              <a:off y="1542" x="2070"/>
              <a:ext cy="1136" cx="271"/>
            </a:xfrm>
            <a:prstGeom prst="straightConnector1">
              <a:avLst/>
            </a:prstGeom>
            <a:noFill/>
            <a:ln w="19050" cap="flat">
              <a:solidFill>
                <a:schemeClr val="dk1"/>
              </a:solidFill>
              <a:prstDash val="solid"/>
              <a:miter/>
              <a:headEnd w="med" len="med" type="none"/>
              <a:tailEnd w="med" len="med" type="triangle"/>
            </a:ln>
          </p:spPr>
        </p:cxnSp>
        <p:cxnSp>
          <p:nvCxnSpPr>
            <p:cNvPr id="327" name="Shape 327"/>
            <p:cNvCxnSpPr/>
            <p:nvPr/>
          </p:nvCxnSpPr>
          <p:spPr>
            <a:xfrm>
              <a:off y="1973" x="2926"/>
              <a:ext cy="191" cx="0"/>
            </a:xfrm>
            <a:prstGeom prst="straightConnector1">
              <a:avLst/>
            </a:prstGeom>
            <a:noFill/>
            <a:ln w="19050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triangle"/>
            </a:ln>
          </p:spPr>
        </p:cxnSp>
        <p:sp>
          <p:nvSpPr>
            <p:cNvPr id="328" name="Shape 328"/>
            <p:cNvSpPr/>
            <p:nvPr/>
          </p:nvSpPr>
          <p:spPr>
            <a:xfrm>
              <a:off y="2171" x="2779"/>
              <a:ext cy="147" cx="292"/>
            </a:xfrm>
            <a:prstGeom prst="flowChartDecision">
              <a:avLst/>
            </a:prstGeom>
            <a:solidFill>
              <a:srgbClr val="FF9999"/>
            </a:solidFill>
            <a:ln w="19050" cap="flat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6025" rIns="92075" lIns="92075" tIns="46025" anchor="ctr" anchorCtr="0">
              <a:noAutofit/>
            </a:bodyPr>
            <a:lstStyle/>
            <a:p/>
          </p:txBody>
        </p:sp>
        <p:cxnSp>
          <p:nvCxnSpPr>
            <p:cNvPr id="329" name="Shape 329"/>
            <p:cNvCxnSpPr/>
            <p:nvPr/>
          </p:nvCxnSpPr>
          <p:spPr>
            <a:xfrm>
              <a:off y="2325" x="2926"/>
              <a:ext cy="122" cx="0"/>
            </a:xfrm>
            <a:prstGeom prst="straightConnector1">
              <a:avLst/>
            </a:prstGeom>
            <a:noFill/>
            <a:ln w="19050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triangle"/>
            </a:ln>
          </p:spPr>
        </p:cxnSp>
        <p:sp>
          <p:nvSpPr>
            <p:cNvPr id="330" name="Shape 330"/>
            <p:cNvSpPr/>
            <p:nvPr/>
          </p:nvSpPr>
          <p:spPr>
            <a:xfrm>
              <a:off y="2454" x="2781"/>
              <a:ext cy="147" cx="288"/>
            </a:xfrm>
            <a:prstGeom prst="flowChartInternalStorage">
              <a:avLst/>
            </a:prstGeom>
            <a:solidFill>
              <a:srgbClr val="99FF99"/>
            </a:solidFill>
            <a:ln w="19050" cap="flat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6025" rIns="92075" lIns="92075" tIns="46025" anchor="ctr" anchorCtr="0">
              <a:noAutofit/>
            </a:bodyPr>
            <a:lstStyle/>
            <a:p/>
          </p:txBody>
        </p:sp>
        <p:cxnSp>
          <p:nvCxnSpPr>
            <p:cNvPr id="331" name="Shape 331"/>
            <p:cNvCxnSpPr/>
            <p:nvPr/>
          </p:nvCxnSpPr>
          <p:spPr>
            <a:xfrm flipH="1">
              <a:off y="2528" x="1638"/>
              <a:ext cy="505" cx="1137"/>
            </a:xfrm>
            <a:prstGeom prst="straightConnector1">
              <a:avLst/>
            </a:prstGeom>
            <a:noFill/>
            <a:ln w="19050" cap="flat">
              <a:solidFill>
                <a:schemeClr val="dk1"/>
              </a:solidFill>
              <a:prstDash val="solid"/>
              <a:miter/>
              <a:headEnd w="med" len="med" type="none"/>
              <a:tailEnd w="med" len="med" type="triangle"/>
            </a:ln>
          </p:spPr>
        </p:cxnSp>
        <p:cxnSp>
          <p:nvCxnSpPr>
            <p:cNvPr id="332" name="Shape 332"/>
            <p:cNvCxnSpPr/>
            <p:nvPr/>
          </p:nvCxnSpPr>
          <p:spPr>
            <a:xfrm>
              <a:off y="2606" x="2926"/>
              <a:ext cy="101" cx="0"/>
            </a:xfrm>
            <a:prstGeom prst="straightConnector1">
              <a:avLst/>
            </a:prstGeom>
            <a:noFill/>
            <a:ln w="19050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triangle"/>
            </a:ln>
          </p:spPr>
        </p:cxnSp>
        <p:sp>
          <p:nvSpPr>
            <p:cNvPr id="333" name="Shape 333"/>
            <p:cNvSpPr/>
            <p:nvPr/>
          </p:nvSpPr>
          <p:spPr>
            <a:xfrm>
              <a:off y="2713" x="2781"/>
              <a:ext cy="144" cx="288"/>
            </a:xfrm>
            <a:prstGeom prst="roundRect">
              <a:avLst>
                <a:gd fmla="val 16667" name="adj"/>
              </a:avLst>
            </a:prstGeom>
            <a:solidFill>
              <a:srgbClr val="66FFFF"/>
            </a:solidFill>
            <a:ln w="19050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6025" rIns="92075" lIns="92075" tIns="46025" anchor="ctr" anchorCtr="0">
              <a:noAutofit/>
            </a:bodyPr>
            <a:lstStyle/>
            <a:p/>
          </p:txBody>
        </p:sp>
        <p:cxnSp>
          <p:nvCxnSpPr>
            <p:cNvPr id="334" name="Shape 334"/>
            <p:cNvCxnSpPr/>
            <p:nvPr/>
          </p:nvCxnSpPr>
          <p:spPr>
            <a:xfrm rot="5400000">
              <a:off y="2305" x="2196"/>
              <a:ext cy="1287" cx="169"/>
            </a:xfrm>
            <a:prstGeom prst="straightConnector1">
              <a:avLst/>
            </a:prstGeom>
            <a:noFill/>
            <a:ln w="19050" cap="flat">
              <a:solidFill>
                <a:schemeClr val="dk1"/>
              </a:solidFill>
              <a:prstDash val="solid"/>
              <a:miter/>
              <a:headEnd w="med" len="med" type="none"/>
              <a:tailEnd w="med" len="med" type="triangle"/>
            </a:ln>
          </p:spPr>
        </p:cxnSp>
        <p:cxnSp>
          <p:nvCxnSpPr>
            <p:cNvPr id="335" name="Shape 335"/>
            <p:cNvCxnSpPr/>
            <p:nvPr/>
          </p:nvCxnSpPr>
          <p:spPr>
            <a:xfrm>
              <a:off y="2863" x="2926"/>
              <a:ext cy="169" cx="0"/>
            </a:xfrm>
            <a:prstGeom prst="straightConnector1">
              <a:avLst/>
            </a:prstGeom>
            <a:noFill/>
            <a:ln w="19050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triangle"/>
            </a:ln>
          </p:spPr>
        </p:cxnSp>
        <p:sp>
          <p:nvSpPr>
            <p:cNvPr id="336" name="Shape 336"/>
            <p:cNvSpPr/>
            <p:nvPr/>
          </p:nvSpPr>
          <p:spPr>
            <a:xfrm>
              <a:off y="3038" x="1493"/>
              <a:ext cy="146" cx="288"/>
            </a:xfrm>
            <a:prstGeom prst="ellipse">
              <a:avLst/>
            </a:prstGeom>
            <a:solidFill>
              <a:srgbClr val="FF9999"/>
            </a:solidFill>
            <a:ln w="19050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6025" rIns="92075" lIns="92075" tIns="46025" anchor="ctr" anchorCtr="0">
              <a:noAutofit/>
            </a:bodyPr>
            <a:lstStyle/>
            <a:p/>
          </p:txBody>
        </p:sp>
        <p:sp>
          <p:nvSpPr>
            <p:cNvPr id="337" name="Shape 337"/>
            <p:cNvSpPr/>
            <p:nvPr/>
          </p:nvSpPr>
          <p:spPr>
            <a:xfrm>
              <a:off y="3038" x="2781"/>
              <a:ext cy="147" cx="288"/>
            </a:xfrm>
            <a:prstGeom prst="flowChartInternalStorage">
              <a:avLst/>
            </a:prstGeom>
            <a:solidFill>
              <a:srgbClr val="66CCFF"/>
            </a:solidFill>
            <a:ln w="19050" cap="flat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6025" rIns="92075" lIns="92075" tIns="46025" anchor="ctr" anchorCtr="0">
              <a:noAutofit/>
            </a:bodyPr>
            <a:lstStyle/>
            <a:p/>
          </p:txBody>
        </p:sp>
        <p:cxnSp>
          <p:nvCxnSpPr>
            <p:cNvPr id="338" name="Shape 338"/>
            <p:cNvCxnSpPr/>
            <p:nvPr/>
          </p:nvCxnSpPr>
          <p:spPr>
            <a:xfrm rot="-5400000" flipH="1">
              <a:off y="2759" x="2069"/>
              <a:ext cy="1136" cx="272"/>
            </a:xfrm>
            <a:prstGeom prst="straightConnector1">
              <a:avLst/>
            </a:prstGeom>
            <a:noFill/>
            <a:ln w="19050" cap="flat">
              <a:solidFill>
                <a:schemeClr val="dk1"/>
              </a:solidFill>
              <a:prstDash val="solid"/>
              <a:miter/>
              <a:headEnd w="med" len="med" type="none"/>
              <a:tailEnd w="med" len="med" type="triangle"/>
            </a:ln>
          </p:spPr>
        </p:cxnSp>
        <p:cxnSp>
          <p:nvCxnSpPr>
            <p:cNvPr id="339" name="Shape 339"/>
            <p:cNvCxnSpPr/>
            <p:nvPr/>
          </p:nvCxnSpPr>
          <p:spPr>
            <a:xfrm>
              <a:off y="3192" x="2926"/>
              <a:ext cy="191" cx="0"/>
            </a:xfrm>
            <a:prstGeom prst="straightConnector1">
              <a:avLst/>
            </a:prstGeom>
            <a:noFill/>
            <a:ln w="19050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triangle"/>
            </a:ln>
          </p:spPr>
        </p:cxnSp>
        <p:sp>
          <p:nvSpPr>
            <p:cNvPr id="340" name="Shape 340"/>
            <p:cNvSpPr/>
            <p:nvPr/>
          </p:nvSpPr>
          <p:spPr>
            <a:xfrm>
              <a:off y="3390" x="2779"/>
              <a:ext cy="147" cx="292"/>
            </a:xfrm>
            <a:prstGeom prst="flowChartDecision">
              <a:avLst/>
            </a:prstGeom>
            <a:solidFill>
              <a:srgbClr val="FF9999"/>
            </a:solidFill>
            <a:ln w="19050" cap="flat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6025" rIns="92075" lIns="92075" tIns="46025" anchor="ctr" anchorCtr="0">
              <a:noAutofit/>
            </a:bodyPr>
            <a:lstStyle/>
            <a:p/>
          </p:txBody>
        </p:sp>
        <p:cxnSp>
          <p:nvCxnSpPr>
            <p:cNvPr id="341" name="Shape 341"/>
            <p:cNvCxnSpPr/>
            <p:nvPr/>
          </p:nvCxnSpPr>
          <p:spPr>
            <a:xfrm>
              <a:off y="3543" x="2926"/>
              <a:ext cy="124" cx="0"/>
            </a:xfrm>
            <a:prstGeom prst="straightConnector1">
              <a:avLst/>
            </a:prstGeom>
            <a:noFill/>
            <a:ln w="19050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triangle"/>
            </a:ln>
          </p:spPr>
        </p:cxnSp>
        <p:cxnSp>
          <p:nvCxnSpPr>
            <p:cNvPr id="342" name="Shape 342"/>
            <p:cNvCxnSpPr/>
            <p:nvPr/>
          </p:nvCxnSpPr>
          <p:spPr>
            <a:xfrm flipH="1">
              <a:off y="3745" x="2622"/>
              <a:ext cy="198" cx="153"/>
            </a:xfrm>
            <a:prstGeom prst="straightConnector1">
              <a:avLst/>
            </a:prstGeom>
            <a:noFill/>
            <a:ln w="19050" cap="flat">
              <a:solidFill>
                <a:schemeClr val="dk1"/>
              </a:solidFill>
              <a:prstDash val="solid"/>
              <a:miter/>
              <a:headEnd w="med" len="med" type="none"/>
              <a:tailEnd w="med" len="med" type="triangle"/>
            </a:ln>
          </p:spPr>
        </p:cxnSp>
        <p:sp>
          <p:nvSpPr>
            <p:cNvPr id="343" name="Shape 343"/>
            <p:cNvSpPr/>
            <p:nvPr/>
          </p:nvSpPr>
          <p:spPr>
            <a:xfrm>
              <a:off y="3950" x="2502"/>
              <a:ext cy="200" cx="239"/>
            </a:xfrm>
            <a:prstGeom prst="can">
              <a:avLst>
                <a:gd fmla="val 25000" name="adj"/>
              </a:avLst>
            </a:prstGeom>
            <a:solidFill>
              <a:srgbClr val="66CCFF"/>
            </a:solidFill>
            <a:ln w="19050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6025" rIns="92075" lIns="92075" tIns="46025" anchor="ctr" anchorCtr="0">
              <a:noAutofit/>
            </a:bodyPr>
            <a:lstStyle/>
            <a:p/>
          </p:txBody>
        </p:sp>
        <p:sp>
          <p:nvSpPr>
            <p:cNvPr id="344" name="Shape 344"/>
            <p:cNvSpPr/>
            <p:nvPr/>
          </p:nvSpPr>
          <p:spPr>
            <a:xfrm>
              <a:off y="3674" x="2781"/>
              <a:ext cy="144" cx="288"/>
            </a:xfrm>
            <a:prstGeom prst="roundRect">
              <a:avLst>
                <a:gd fmla="val 16667" name="adj"/>
              </a:avLst>
            </a:prstGeom>
            <a:solidFill>
              <a:srgbClr val="66FFFF"/>
            </a:solidFill>
            <a:ln w="19050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6025" rIns="92075" lIns="92075" tIns="46025" anchor="ctr" anchorCtr="0">
              <a:noAutofit/>
            </a:bodyPr>
            <a:lstStyle/>
            <a:p/>
          </p:txBody>
        </p:sp>
        <p:cxnSp>
          <p:nvCxnSpPr>
            <p:cNvPr id="345" name="Shape 345"/>
            <p:cNvCxnSpPr/>
            <p:nvPr/>
          </p:nvCxnSpPr>
          <p:spPr>
            <a:xfrm>
              <a:off y="3745" x="3076"/>
              <a:ext cy="177" cx="170"/>
            </a:xfrm>
            <a:prstGeom prst="straightConnector1">
              <a:avLst/>
            </a:prstGeom>
            <a:noFill/>
            <a:ln w="19050" cap="flat">
              <a:solidFill>
                <a:schemeClr val="dk1"/>
              </a:solidFill>
              <a:prstDash val="solid"/>
              <a:miter/>
              <a:headEnd w="med" len="med" type="none"/>
              <a:tailEnd w="med" len="med" type="triangle"/>
            </a:ln>
          </p:spPr>
        </p:cxnSp>
        <p:sp>
          <p:nvSpPr>
            <p:cNvPr id="346" name="Shape 346"/>
            <p:cNvSpPr/>
            <p:nvPr/>
          </p:nvSpPr>
          <p:spPr>
            <a:xfrm>
              <a:off y="3929" x="3126"/>
              <a:ext cy="239" cx="239"/>
            </a:xfrm>
            <a:prstGeom prst="flowChartMagneticTape">
              <a:avLst/>
            </a:prstGeom>
            <a:solidFill>
              <a:srgbClr val="66CCFF"/>
            </a:solidFill>
            <a:ln w="19050" cap="flat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6025" rIns="92075" lIns="92075" tIns="46025" anchor="ctr" anchorCtr="0">
              <a:noAutofit/>
            </a:bodyPr>
            <a:lstStyle/>
            <a:p/>
          </p:txBody>
        </p:sp>
      </p:grpSp>
      <p:sp>
        <p:nvSpPr>
          <p:cNvPr id="347" name="Shape 347"/>
          <p:cNvSpPr/>
          <p:nvPr/>
        </p:nvSpPr>
        <p:spPr>
          <a:xfrm flipH="1">
            <a:off y="3429000" x="3809999"/>
            <a:ext cy="3276600" cx="4724400"/>
          </a:xfrm>
          <a:prstGeom prst="roundRect">
            <a:avLst>
              <a:gd fmla="val 16667" name="adj"/>
            </a:avLst>
          </a:prstGeom>
          <a:solidFill>
            <a:srgbClr val="FFFFFF">
              <a:alpha val="75686"/>
            </a:srgbClr>
          </a:solidFill>
          <a:ln w="19050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strike="noStrike" u="none" b="1" cap="none" baseline="0" sz="1800" lang="en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
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strike="noStrike" u="none" b="1" cap="none" baseline="0" sz="1800" lang="en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DAQ 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strike="noStrike" u="none" b="1" cap="none" baseline="0" sz="1800" lang="en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System</a:t>
            </a:r>
          </a:p>
        </p:txBody>
      </p:sp>
      <p:sp>
        <p:nvSpPr>
          <p:cNvPr id="348" name="Shape 348"/>
          <p:cNvSpPr/>
          <p:nvPr/>
        </p:nvSpPr>
        <p:spPr>
          <a:xfrm flipH="1">
            <a:off y="685800" x="228599"/>
            <a:ext cy="2590800" cx="3505200"/>
          </a:xfrm>
          <a:prstGeom prst="roundRect">
            <a:avLst>
              <a:gd fmla="val 16667" name="adj"/>
            </a:avLst>
          </a:prstGeom>
          <a:solidFill>
            <a:srgbClr val="FFFFFF">
              <a:alpha val="75686"/>
            </a:srgbClr>
          </a:solidFill>
          <a:ln w="19050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strike="noStrike" u="none" b="1" cap="none" baseline="0" sz="1800" lang="en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Low-Level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strike="noStrike" u="none" b="1" cap="none" baseline="0" sz="1800" lang="en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Trigger 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strike="noStrike" u="none" b="1" cap="none" baseline="0" sz="1800" lang="en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System</a:t>
            </a:r>
          </a:p>
        </p:txBody>
      </p:sp>
      <p:sp>
        <p:nvSpPr>
          <p:cNvPr id="349" name="Shape 349"/>
          <p:cNvSpPr/>
          <p:nvPr/>
        </p:nvSpPr>
        <p:spPr>
          <a:xfrm flipH="1">
            <a:off y="3429000" x="228599"/>
            <a:ext cy="3276600" cx="3505200"/>
          </a:xfrm>
          <a:prstGeom prst="roundRect">
            <a:avLst>
              <a:gd fmla="val 16667" name="adj"/>
            </a:avLst>
          </a:prstGeom>
          <a:solidFill>
            <a:srgbClr val="FFFFFF">
              <a:alpha val="75686"/>
            </a:srgbClr>
          </a:solidFill>
          <a:ln w="19050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strike="noStrike" u="none" b="1" cap="none" baseline="0" sz="1800" lang="en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High-Level Trigger</a:t>
            </a:r>
          </a:p>
          <a:p>
            <a:r>
              <a:t/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strike="noStrike" u="none" b="1" cap="none" baseline="0" sz="1800" lang="en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or</a:t>
            </a:r>
          </a:p>
          <a:p>
            <a:r>
              <a:t/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strike="noStrike" u="none" b="1" cap="none" baseline="0" sz="1800" lang="en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Event Filter Farm</a:t>
            </a:r>
          </a:p>
        </p:txBody>
      </p:sp>
      <p:sp>
        <p:nvSpPr>
          <p:cNvPr id="350" name="Shape 350"/>
          <p:cNvSpPr/>
          <p:nvPr/>
        </p:nvSpPr>
        <p:spPr>
          <a:xfrm flipH="1">
            <a:off y="685800" x="3809999"/>
            <a:ext cy="2590800" cx="4724400"/>
          </a:xfrm>
          <a:prstGeom prst="roundRect">
            <a:avLst>
              <a:gd fmla="val 16667" name="adj"/>
            </a:avLst>
          </a:prstGeom>
          <a:solidFill>
            <a:srgbClr val="FFFFFF">
              <a:alpha val="75686"/>
            </a:srgbClr>
          </a:solidFill>
          <a:ln w="19050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strike="noStrike" u="none" b="1" cap="none" baseline="0" sz="1800" lang="en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Detector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strike="noStrike" u="none" b="1" cap="none" baseline="0" sz="1800" lang="en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Electronics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y="6400800" x="3311025"/>
            <a:ext cy="462600" cx="2898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000" lang="en"/>
              <a:t>Material from W.Vandelli &amp; A.Negri ­- Introduction to Data Acquisition–ISOTDAQ2014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5" name="Shape 3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6" name="Shape 356"/>
          <p:cNvSpPr txBox="1"/>
          <p:nvPr>
            <p:ph type="title"/>
          </p:nvPr>
        </p:nvSpPr>
        <p:spPr>
          <a:xfrm>
            <a:off y="1397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ctr" rtl="0" lvl="0" marR="0" indent="0"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4800" lang="en" i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Trigger for LHC</a:t>
            </a:r>
          </a:p>
        </p:txBody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y="1117600" x="685800"/>
            <a:ext cy="4235450" cx="46481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-396875" marL="39687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strike="noStrike" u="none" b="0" cap="none" baseline="0" sz="2400" lang="en" i="0">
                <a:latin typeface="Calibri"/>
                <a:ea typeface="Calibri"/>
                <a:cs typeface="Calibri"/>
                <a:sym typeface="Calibri"/>
              </a:rPr>
              <a:t>No ((currently) affordable) DAQ system could read out O(10</a:t>
            </a:r>
            <a:r>
              <a:rPr strike="noStrike" u="none" b="0" cap="none" baseline="30000" sz="2400" lang="en" i="0"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strike="noStrike" u="none" b="0" cap="none" baseline="0" sz="2400" lang="en" i="0">
                <a:latin typeface="Calibri"/>
                <a:ea typeface="Calibri"/>
                <a:cs typeface="Calibri"/>
                <a:sym typeface="Calibri"/>
              </a:rPr>
              <a:t>) channels at 40 MHz → 400 TBit/s to read out – even assuming binary channels!</a:t>
            </a:r>
          </a:p>
          <a:p>
            <a:pPr algn="l" rtl="0" lvl="0" marR="0" indent="-396875" marL="396875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strike="noStrike" u="none" b="0" cap="none" baseline="0" sz="2400" lang="en" i="0">
                <a:latin typeface="Calibri"/>
                <a:ea typeface="Calibri"/>
                <a:cs typeface="Calibri"/>
                <a:sym typeface="Calibri"/>
              </a:rPr>
              <a:t> What’s worse: most of these millions of events per second are totally uninteresting: one Higgs event every 0.02 seconds</a:t>
            </a:r>
          </a:p>
          <a:p>
            <a:pPr algn="l" rtl="0" lvl="0" marR="0" indent="-396875" marL="396875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strike="noStrike" u="none" b="0" cap="none" baseline="0" sz="2400" lang="en" i="0"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strike="noStrike" u="none" b="0" cap="none" baseline="0" sz="2400" lang="en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first level</a:t>
            </a:r>
            <a:r>
              <a:rPr strike="noStrike" u="none" b="0" cap="none" baseline="0" sz="2400" lang="en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trike="noStrike" u="none" b="0" cap="none" baseline="0" sz="2400" lang="en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trigger (Level-1, L1)</a:t>
            </a:r>
            <a:r>
              <a:rPr strike="noStrike" u="none" b="0" cap="none" baseline="0" sz="2400" lang="en" i="0">
                <a:latin typeface="Calibri"/>
                <a:ea typeface="Calibri"/>
                <a:cs typeface="Calibri"/>
                <a:sym typeface="Calibri"/>
              </a:rPr>
              <a:t> must somehow</a:t>
            </a:r>
            <a:r>
              <a:rPr strike="noStrike" u="none" b="0" cap="none" baseline="30000" sz="2400" lang="en" i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strike="noStrike" u="none" b="0" cap="none" baseline="0" sz="2400" lang="en" i="0">
                <a:latin typeface="Calibri"/>
                <a:ea typeface="Calibri"/>
                <a:cs typeface="Calibri"/>
                <a:sym typeface="Calibri"/>
              </a:rPr>
              <a:t> select the more interesting events and tell us which ones to deal with any further</a:t>
            </a:r>
          </a:p>
        </p:txBody>
      </p:sp>
      <p:pic>
        <p:nvPicPr>
          <p:cNvPr id="358" name="Shape 358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1624012" x="5576887"/>
            <a:ext cy="3948111" cx="312419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Shape 359"/>
          <p:cNvSpPr txBox="1"/>
          <p:nvPr/>
        </p:nvSpPr>
        <p:spPr>
          <a:xfrm>
            <a:off y="1112837" x="5565775"/>
            <a:ext cy="517524" cx="170973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400" lang="en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Black magic happening here</a:t>
            </a:r>
          </a:p>
        </p:txBody>
      </p:sp>
      <p:cxnSp>
        <p:nvCxnSpPr>
          <p:cNvPr id="360" name="Shape 360"/>
          <p:cNvCxnSpPr/>
          <p:nvPr/>
        </p:nvCxnSpPr>
        <p:spPr>
          <a:xfrm flipH="1">
            <a:off y="1597025" x="5884862"/>
            <a:ext cy="620713" cx="314324"/>
          </a:xfrm>
          <a:prstGeom prst="straightConnector1">
            <a:avLst/>
          </a:prstGeom>
          <a:noFill/>
          <a:ln w="19050" cap="flat">
            <a:solidFill>
              <a:schemeClr val="lt1"/>
            </a:solidFill>
            <a:prstDash val="solid"/>
            <a:round/>
            <a:headEnd w="med" len="med" type="none"/>
            <a:tailEnd w="med" len="med" type="triangle"/>
          </a:ln>
        </p:spPr>
      </p:cxnSp>
      <p:sp>
        <p:nvSpPr>
          <p:cNvPr id="361" name="Shape 361"/>
          <p:cNvSpPr txBox="1"/>
          <p:nvPr/>
        </p:nvSpPr>
        <p:spPr>
          <a:xfrm>
            <a:off y="5943600" x="2159000"/>
            <a:ext cy="914400" cx="50482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en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(*)  See any lecture on LHC trigger systems 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ERN openlab">
      <a:dk1>
        <a:srgbClr val="222268"/>
      </a:dk1>
      <a:lt1>
        <a:srgbClr val="FFFFFF"/>
      </a:lt1>
      <a:dk2>
        <a:srgbClr val="222268"/>
      </a:dk2>
      <a:lt2>
        <a:srgbClr val="A5A5A5"/>
      </a:lt2>
      <a:accent1>
        <a:srgbClr val="4F81BD"/>
      </a:accent1>
      <a:accent2>
        <a:srgbClr val="C0504D"/>
      </a:accent2>
      <a:accent3>
        <a:srgbClr val="9BBB59"/>
      </a:accent3>
      <a:accent4>
        <a:srgbClr val="800080"/>
      </a:accent4>
      <a:accent5>
        <a:srgbClr val="4BACC6"/>
      </a:accent5>
      <a:accent6>
        <a:srgbClr val="E36C09"/>
      </a:accent6>
      <a:hlink>
        <a:srgbClr val="31859B"/>
      </a:hlink>
      <a:folHlink>
        <a:srgbClr val="3F004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CERN openlab">
      <a:dk1>
        <a:srgbClr val="222268"/>
      </a:dk1>
      <a:lt1>
        <a:srgbClr val="FFFFFF"/>
      </a:lt1>
      <a:dk2>
        <a:srgbClr val="222268"/>
      </a:dk2>
      <a:lt2>
        <a:srgbClr val="A5A5A5"/>
      </a:lt2>
      <a:accent1>
        <a:srgbClr val="4F81BD"/>
      </a:accent1>
      <a:accent2>
        <a:srgbClr val="C0504D"/>
      </a:accent2>
      <a:accent3>
        <a:srgbClr val="9BBB59"/>
      </a:accent3>
      <a:accent4>
        <a:srgbClr val="800080"/>
      </a:accent4>
      <a:accent5>
        <a:srgbClr val="4BACC6"/>
      </a:accent5>
      <a:accent6>
        <a:srgbClr val="E36C09"/>
      </a:accent6>
      <a:hlink>
        <a:srgbClr val="31859B"/>
      </a:hlink>
      <a:folHlink>
        <a:srgbClr val="3F004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